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3" r:id="rId4"/>
    <p:sldId id="285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4" r:id="rId23"/>
    <p:sldId id="261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엄 정아" initials="엄정" lastIdx="1" clrIdx="0">
    <p:extLst>
      <p:ext uri="{19B8F6BF-5375-455C-9EA6-DF929625EA0E}">
        <p15:presenceInfo xmlns:p15="http://schemas.microsoft.com/office/powerpoint/2012/main" userId="f4601077f2d4d8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E9E9E9"/>
    <a:srgbClr val="333F50"/>
    <a:srgbClr val="336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C37A88-26AB-44BB-86BD-3A80535C6A3A}" v="93" dt="2019-06-16T13:01:43.2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69" autoAdjust="0"/>
  </p:normalViewPr>
  <p:slideViewPr>
    <p:cSldViewPr>
      <p:cViewPr varScale="1">
        <p:scale>
          <a:sx n="79" d="100"/>
          <a:sy n="79" d="100"/>
        </p:scale>
        <p:origin x="5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-4998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엄 정아" userId="f4601077f2d4d882" providerId="LiveId" clId="{D7C37A88-26AB-44BB-86BD-3A80535C6A3A}"/>
    <pc:docChg chg="undo custSel addSld delSld modSld sldOrd">
      <pc:chgData name="엄 정아" userId="f4601077f2d4d882" providerId="LiveId" clId="{D7C37A88-26AB-44BB-86BD-3A80535C6A3A}" dt="2019-06-16T13:02:21.415" v="413" actId="2696"/>
      <pc:docMkLst>
        <pc:docMk/>
      </pc:docMkLst>
      <pc:sldChg chg="addSp delSp modSp addCm delCm modNotesTx">
        <pc:chgData name="엄 정아" userId="f4601077f2d4d882" providerId="LiveId" clId="{D7C37A88-26AB-44BB-86BD-3A80535C6A3A}" dt="2019-06-16T13:02:03.731" v="411" actId="1076"/>
        <pc:sldMkLst>
          <pc:docMk/>
          <pc:sldMk cId="1057864502" sldId="280"/>
        </pc:sldMkLst>
        <pc:spChg chg="add del mod">
          <ac:chgData name="엄 정아" userId="f4601077f2d4d882" providerId="LiveId" clId="{D7C37A88-26AB-44BB-86BD-3A80535C6A3A}" dt="2019-06-16T12:35:04.374" v="73" actId="478"/>
          <ac:spMkLst>
            <pc:docMk/>
            <pc:sldMk cId="1057864502" sldId="280"/>
            <ac:spMk id="7" creationId="{07CC2474-1132-40FF-831E-5D6C893BA86D}"/>
          </ac:spMkLst>
        </pc:spChg>
        <pc:spChg chg="mod">
          <ac:chgData name="엄 정아" userId="f4601077f2d4d882" providerId="LiveId" clId="{D7C37A88-26AB-44BB-86BD-3A80535C6A3A}" dt="2019-06-16T12:41:13.124" v="138" actId="1076"/>
          <ac:spMkLst>
            <pc:docMk/>
            <pc:sldMk cId="1057864502" sldId="280"/>
            <ac:spMk id="12" creationId="{00000000-0000-0000-0000-000000000000}"/>
          </ac:spMkLst>
        </pc:spChg>
        <pc:spChg chg="add del mod">
          <ac:chgData name="엄 정아" userId="f4601077f2d4d882" providerId="LiveId" clId="{D7C37A88-26AB-44BB-86BD-3A80535C6A3A}" dt="2019-06-16T12:55:10.172" v="267" actId="478"/>
          <ac:spMkLst>
            <pc:docMk/>
            <pc:sldMk cId="1057864502" sldId="280"/>
            <ac:spMk id="16" creationId="{F7343C47-EC93-4140-8559-EB8C76C8F01B}"/>
          </ac:spMkLst>
        </pc:spChg>
        <pc:spChg chg="mod">
          <ac:chgData name="엄 정아" userId="f4601077f2d4d882" providerId="LiveId" clId="{D7C37A88-26AB-44BB-86BD-3A80535C6A3A}" dt="2019-06-16T12:54:50.687" v="262" actId="1076"/>
          <ac:spMkLst>
            <pc:docMk/>
            <pc:sldMk cId="1057864502" sldId="280"/>
            <ac:spMk id="17" creationId="{B5D4C0E4-9A0C-463D-B744-01D011E20EC8}"/>
          </ac:spMkLst>
        </pc:spChg>
        <pc:spChg chg="del">
          <ac:chgData name="엄 정아" userId="f4601077f2d4d882" providerId="LiveId" clId="{D7C37A88-26AB-44BB-86BD-3A80535C6A3A}" dt="2019-06-16T12:29:17.274" v="1" actId="478"/>
          <ac:spMkLst>
            <pc:docMk/>
            <pc:sldMk cId="1057864502" sldId="280"/>
            <ac:spMk id="19" creationId="{412D915D-DAB2-471F-93C5-BDBBDFA1E5DA}"/>
          </ac:spMkLst>
        </pc:spChg>
        <pc:spChg chg="del">
          <ac:chgData name="엄 정아" userId="f4601077f2d4d882" providerId="LiveId" clId="{D7C37A88-26AB-44BB-86BD-3A80535C6A3A}" dt="2019-06-16T12:29:25.774" v="4" actId="478"/>
          <ac:spMkLst>
            <pc:docMk/>
            <pc:sldMk cId="1057864502" sldId="280"/>
            <ac:spMk id="20" creationId="{A34BAD4A-6598-4022-BA28-24A0DC1908B7}"/>
          </ac:spMkLst>
        </pc:spChg>
        <pc:spChg chg="del">
          <ac:chgData name="엄 정아" userId="f4601077f2d4d882" providerId="LiveId" clId="{D7C37A88-26AB-44BB-86BD-3A80535C6A3A}" dt="2019-06-16T12:29:25.774" v="4" actId="478"/>
          <ac:spMkLst>
            <pc:docMk/>
            <pc:sldMk cId="1057864502" sldId="280"/>
            <ac:spMk id="24" creationId="{56F0746A-D9D4-46AC-AC0B-E62E1C0FEAD4}"/>
          </ac:spMkLst>
        </pc:spChg>
        <pc:spChg chg="del">
          <ac:chgData name="엄 정아" userId="f4601077f2d4d882" providerId="LiveId" clId="{D7C37A88-26AB-44BB-86BD-3A80535C6A3A}" dt="2019-06-16T12:29:25.774" v="4" actId="478"/>
          <ac:spMkLst>
            <pc:docMk/>
            <pc:sldMk cId="1057864502" sldId="280"/>
            <ac:spMk id="25" creationId="{FBC58EFB-CF2A-4300-BCC1-63B650222BF9}"/>
          </ac:spMkLst>
        </pc:spChg>
        <pc:spChg chg="del">
          <ac:chgData name="엄 정아" userId="f4601077f2d4d882" providerId="LiveId" clId="{D7C37A88-26AB-44BB-86BD-3A80535C6A3A}" dt="2019-06-16T12:29:25.774" v="4" actId="478"/>
          <ac:spMkLst>
            <pc:docMk/>
            <pc:sldMk cId="1057864502" sldId="280"/>
            <ac:spMk id="26" creationId="{9F8F7791-2D35-4F1E-9556-66E3CFC7B187}"/>
          </ac:spMkLst>
        </pc:spChg>
        <pc:spChg chg="del">
          <ac:chgData name="엄 정아" userId="f4601077f2d4d882" providerId="LiveId" clId="{D7C37A88-26AB-44BB-86BD-3A80535C6A3A}" dt="2019-06-16T12:29:25.774" v="4" actId="478"/>
          <ac:spMkLst>
            <pc:docMk/>
            <pc:sldMk cId="1057864502" sldId="280"/>
            <ac:spMk id="27" creationId="{C66B4F44-EE6E-4EB5-9985-FFBF60298F7D}"/>
          </ac:spMkLst>
        </pc:spChg>
        <pc:spChg chg="del">
          <ac:chgData name="엄 정아" userId="f4601077f2d4d882" providerId="LiveId" clId="{D7C37A88-26AB-44BB-86BD-3A80535C6A3A}" dt="2019-06-16T12:29:25.774" v="4" actId="478"/>
          <ac:spMkLst>
            <pc:docMk/>
            <pc:sldMk cId="1057864502" sldId="280"/>
            <ac:spMk id="28" creationId="{DFC7C57F-4714-460F-AE3E-F83811C410E3}"/>
          </ac:spMkLst>
        </pc:spChg>
        <pc:spChg chg="add del mod">
          <ac:chgData name="엄 정아" userId="f4601077f2d4d882" providerId="LiveId" clId="{D7C37A88-26AB-44BB-86BD-3A80535C6A3A}" dt="2019-06-16T12:34:03.603" v="51" actId="478"/>
          <ac:spMkLst>
            <pc:docMk/>
            <pc:sldMk cId="1057864502" sldId="280"/>
            <ac:spMk id="30" creationId="{12A8D06B-67D6-48F5-895A-1C8ED46821A5}"/>
          </ac:spMkLst>
        </pc:spChg>
        <pc:spChg chg="del">
          <ac:chgData name="엄 정아" userId="f4601077f2d4d882" providerId="LiveId" clId="{D7C37A88-26AB-44BB-86BD-3A80535C6A3A}" dt="2019-06-16T12:29:25.774" v="4" actId="478"/>
          <ac:spMkLst>
            <pc:docMk/>
            <pc:sldMk cId="1057864502" sldId="280"/>
            <ac:spMk id="31" creationId="{FD52BB92-579F-4DF0-847F-EC57E92B7BEE}"/>
          </ac:spMkLst>
        </pc:spChg>
        <pc:spChg chg="add del mod">
          <ac:chgData name="엄 정아" userId="f4601077f2d4d882" providerId="LiveId" clId="{D7C37A88-26AB-44BB-86BD-3A80535C6A3A}" dt="2019-06-16T12:32:31.924" v="31"/>
          <ac:spMkLst>
            <pc:docMk/>
            <pc:sldMk cId="1057864502" sldId="280"/>
            <ac:spMk id="33" creationId="{E1B1098E-82C8-4BA6-AA05-C83B86059A0B}"/>
          </ac:spMkLst>
        </pc:spChg>
        <pc:spChg chg="add del mod">
          <ac:chgData name="엄 정아" userId="f4601077f2d4d882" providerId="LiveId" clId="{D7C37A88-26AB-44BB-86BD-3A80535C6A3A}" dt="2019-06-16T12:34:03.603" v="51" actId="478"/>
          <ac:spMkLst>
            <pc:docMk/>
            <pc:sldMk cId="1057864502" sldId="280"/>
            <ac:spMk id="35" creationId="{444318F7-0039-427E-B4A5-921E9C3B9EB0}"/>
          </ac:spMkLst>
        </pc:spChg>
        <pc:spChg chg="add del mod">
          <ac:chgData name="엄 정아" userId="f4601077f2d4d882" providerId="LiveId" clId="{D7C37A88-26AB-44BB-86BD-3A80535C6A3A}" dt="2019-06-16T12:34:03.603" v="51" actId="478"/>
          <ac:spMkLst>
            <pc:docMk/>
            <pc:sldMk cId="1057864502" sldId="280"/>
            <ac:spMk id="37" creationId="{F68166E0-5629-454C-91ED-489C9E022F0F}"/>
          </ac:spMkLst>
        </pc:spChg>
        <pc:spChg chg="add del mod">
          <ac:chgData name="엄 정아" userId="f4601077f2d4d882" providerId="LiveId" clId="{D7C37A88-26AB-44BB-86BD-3A80535C6A3A}" dt="2019-06-16T12:34:03.603" v="51" actId="478"/>
          <ac:spMkLst>
            <pc:docMk/>
            <pc:sldMk cId="1057864502" sldId="280"/>
            <ac:spMk id="39" creationId="{DA76C177-DB52-4D1A-B5B3-68533D81F691}"/>
          </ac:spMkLst>
        </pc:spChg>
        <pc:spChg chg="add del mod">
          <ac:chgData name="엄 정아" userId="f4601077f2d4d882" providerId="LiveId" clId="{D7C37A88-26AB-44BB-86BD-3A80535C6A3A}" dt="2019-06-16T12:35:04.374" v="73" actId="478"/>
          <ac:spMkLst>
            <pc:docMk/>
            <pc:sldMk cId="1057864502" sldId="280"/>
            <ac:spMk id="41" creationId="{C0CE4D16-969D-4D81-BF77-6C40E5731B39}"/>
          </ac:spMkLst>
        </pc:spChg>
        <pc:spChg chg="add del mod">
          <ac:chgData name="엄 정아" userId="f4601077f2d4d882" providerId="LiveId" clId="{D7C37A88-26AB-44BB-86BD-3A80535C6A3A}" dt="2019-06-16T12:35:04.374" v="73" actId="478"/>
          <ac:spMkLst>
            <pc:docMk/>
            <pc:sldMk cId="1057864502" sldId="280"/>
            <ac:spMk id="43" creationId="{CE0BB9DA-A35E-4E53-A295-9A5BB02F5858}"/>
          </ac:spMkLst>
        </pc:spChg>
        <pc:spChg chg="add del mod">
          <ac:chgData name="엄 정아" userId="f4601077f2d4d882" providerId="LiveId" clId="{D7C37A88-26AB-44BB-86BD-3A80535C6A3A}" dt="2019-06-16T12:35:04.374" v="73" actId="478"/>
          <ac:spMkLst>
            <pc:docMk/>
            <pc:sldMk cId="1057864502" sldId="280"/>
            <ac:spMk id="45" creationId="{8C7E9E0D-844B-47AF-AD9C-4D30101F5086}"/>
          </ac:spMkLst>
        </pc:spChg>
        <pc:spChg chg="add del mod">
          <ac:chgData name="엄 정아" userId="f4601077f2d4d882" providerId="LiveId" clId="{D7C37A88-26AB-44BB-86BD-3A80535C6A3A}" dt="2019-06-16T12:35:04.374" v="73" actId="478"/>
          <ac:spMkLst>
            <pc:docMk/>
            <pc:sldMk cId="1057864502" sldId="280"/>
            <ac:spMk id="47" creationId="{B4187100-DD71-43CF-9CD5-6463ABD18298}"/>
          </ac:spMkLst>
        </pc:spChg>
        <pc:spChg chg="add del mod">
          <ac:chgData name="엄 정아" userId="f4601077f2d4d882" providerId="LiveId" clId="{D7C37A88-26AB-44BB-86BD-3A80535C6A3A}" dt="2019-06-16T12:35:04.374" v="73" actId="478"/>
          <ac:spMkLst>
            <pc:docMk/>
            <pc:sldMk cId="1057864502" sldId="280"/>
            <ac:spMk id="49" creationId="{3D7BB31F-E4A5-4D95-807E-98E64FB5ED50}"/>
          </ac:spMkLst>
        </pc:spChg>
        <pc:spChg chg="add del mod">
          <ac:chgData name="엄 정아" userId="f4601077f2d4d882" providerId="LiveId" clId="{D7C37A88-26AB-44BB-86BD-3A80535C6A3A}" dt="2019-06-16T12:35:02.014" v="72" actId="478"/>
          <ac:spMkLst>
            <pc:docMk/>
            <pc:sldMk cId="1057864502" sldId="280"/>
            <ac:spMk id="51" creationId="{BB007B16-E262-4D6F-8C22-6A4CBAE4DFF0}"/>
          </ac:spMkLst>
        </pc:spChg>
        <pc:spChg chg="add">
          <ac:chgData name="엄 정아" userId="f4601077f2d4d882" providerId="LiveId" clId="{D7C37A88-26AB-44BB-86BD-3A80535C6A3A}" dt="2019-06-16T12:35:54.920" v="74"/>
          <ac:spMkLst>
            <pc:docMk/>
            <pc:sldMk cId="1057864502" sldId="280"/>
            <ac:spMk id="52" creationId="{ECF081DA-9435-42EA-93F2-F0F35966BF21}"/>
          </ac:spMkLst>
        </pc:spChg>
        <pc:spChg chg="add">
          <ac:chgData name="엄 정아" userId="f4601077f2d4d882" providerId="LiveId" clId="{D7C37A88-26AB-44BB-86BD-3A80535C6A3A}" dt="2019-06-16T12:35:54.920" v="74"/>
          <ac:spMkLst>
            <pc:docMk/>
            <pc:sldMk cId="1057864502" sldId="280"/>
            <ac:spMk id="55" creationId="{DA3C7E8D-7007-49A6-B9A1-D4706AE762B5}"/>
          </ac:spMkLst>
        </pc:spChg>
        <pc:spChg chg="add">
          <ac:chgData name="엄 정아" userId="f4601077f2d4d882" providerId="LiveId" clId="{D7C37A88-26AB-44BB-86BD-3A80535C6A3A}" dt="2019-06-16T12:35:54.920" v="74"/>
          <ac:spMkLst>
            <pc:docMk/>
            <pc:sldMk cId="1057864502" sldId="280"/>
            <ac:spMk id="58" creationId="{12215CDE-FAAA-4C04-B170-7CCF1BBAB39B}"/>
          </ac:spMkLst>
        </pc:spChg>
        <pc:spChg chg="add">
          <ac:chgData name="엄 정아" userId="f4601077f2d4d882" providerId="LiveId" clId="{D7C37A88-26AB-44BB-86BD-3A80535C6A3A}" dt="2019-06-16T12:35:54.920" v="74"/>
          <ac:spMkLst>
            <pc:docMk/>
            <pc:sldMk cId="1057864502" sldId="280"/>
            <ac:spMk id="62" creationId="{FBBEE444-3E27-4A98-BF2F-F93069D44E03}"/>
          </ac:spMkLst>
        </pc:spChg>
        <pc:spChg chg="add">
          <ac:chgData name="엄 정아" userId="f4601077f2d4d882" providerId="LiveId" clId="{D7C37A88-26AB-44BB-86BD-3A80535C6A3A}" dt="2019-06-16T12:35:54.920" v="74"/>
          <ac:spMkLst>
            <pc:docMk/>
            <pc:sldMk cId="1057864502" sldId="280"/>
            <ac:spMk id="63" creationId="{B437078C-B780-4DC2-95F6-870C58C93D5A}"/>
          </ac:spMkLst>
        </pc:spChg>
        <pc:spChg chg="add">
          <ac:chgData name="엄 정아" userId="f4601077f2d4d882" providerId="LiveId" clId="{D7C37A88-26AB-44BB-86BD-3A80535C6A3A}" dt="2019-06-16T12:35:54.920" v="74"/>
          <ac:spMkLst>
            <pc:docMk/>
            <pc:sldMk cId="1057864502" sldId="280"/>
            <ac:spMk id="66" creationId="{36F02304-8EDF-43ED-A3D1-C9E191A42A36}"/>
          </ac:spMkLst>
        </pc:spChg>
        <pc:spChg chg="add">
          <ac:chgData name="엄 정아" userId="f4601077f2d4d882" providerId="LiveId" clId="{D7C37A88-26AB-44BB-86BD-3A80535C6A3A}" dt="2019-06-16T12:35:54.920" v="74"/>
          <ac:spMkLst>
            <pc:docMk/>
            <pc:sldMk cId="1057864502" sldId="280"/>
            <ac:spMk id="67" creationId="{E87C5CD7-CF03-485D-9C6B-48125AA789EE}"/>
          </ac:spMkLst>
        </pc:spChg>
        <pc:spChg chg="add">
          <ac:chgData name="엄 정아" userId="f4601077f2d4d882" providerId="LiveId" clId="{D7C37A88-26AB-44BB-86BD-3A80535C6A3A}" dt="2019-06-16T12:35:54.920" v="74"/>
          <ac:spMkLst>
            <pc:docMk/>
            <pc:sldMk cId="1057864502" sldId="280"/>
            <ac:spMk id="70" creationId="{0BB90BE3-CB44-4B87-8462-57B4C9011EA5}"/>
          </ac:spMkLst>
        </pc:spChg>
        <pc:spChg chg="add">
          <ac:chgData name="엄 정아" userId="f4601077f2d4d882" providerId="LiveId" clId="{D7C37A88-26AB-44BB-86BD-3A80535C6A3A}" dt="2019-06-16T12:35:54.920" v="74"/>
          <ac:spMkLst>
            <pc:docMk/>
            <pc:sldMk cId="1057864502" sldId="280"/>
            <ac:spMk id="71" creationId="{AFB804AB-42A5-4386-9D67-BA987D5825BC}"/>
          </ac:spMkLst>
        </pc:spChg>
        <pc:spChg chg="add mod topLvl">
          <ac:chgData name="엄 정아" userId="f4601077f2d4d882" providerId="LiveId" clId="{D7C37A88-26AB-44BB-86BD-3A80535C6A3A}" dt="2019-06-16T13:02:03.731" v="411" actId="1076"/>
          <ac:spMkLst>
            <pc:docMk/>
            <pc:sldMk cId="1057864502" sldId="280"/>
            <ac:spMk id="72" creationId="{8DFC40A0-C873-4F61-97B1-1658C1F8BC8B}"/>
          </ac:spMkLst>
        </pc:spChg>
        <pc:spChg chg="add del mod">
          <ac:chgData name="엄 정아" userId="f4601077f2d4d882" providerId="LiveId" clId="{D7C37A88-26AB-44BB-86BD-3A80535C6A3A}" dt="2019-06-16T12:55:07.446" v="266" actId="478"/>
          <ac:spMkLst>
            <pc:docMk/>
            <pc:sldMk cId="1057864502" sldId="280"/>
            <ac:spMk id="75" creationId="{AF880C55-AA0B-401D-BC19-C6DD7C0EFDAD}"/>
          </ac:spMkLst>
        </pc:spChg>
        <pc:spChg chg="add del mod">
          <ac:chgData name="엄 정아" userId="f4601077f2d4d882" providerId="LiveId" clId="{D7C37A88-26AB-44BB-86BD-3A80535C6A3A}" dt="2019-06-16T12:55:10.172" v="267" actId="478"/>
          <ac:spMkLst>
            <pc:docMk/>
            <pc:sldMk cId="1057864502" sldId="280"/>
            <ac:spMk id="78" creationId="{A608EA98-656F-4BC7-91DC-8E3A1DD8DA1D}"/>
          </ac:spMkLst>
        </pc:spChg>
        <pc:spChg chg="add">
          <ac:chgData name="엄 정아" userId="f4601077f2d4d882" providerId="LiveId" clId="{D7C37A88-26AB-44BB-86BD-3A80535C6A3A}" dt="2019-06-16T12:36:20.265" v="78"/>
          <ac:spMkLst>
            <pc:docMk/>
            <pc:sldMk cId="1057864502" sldId="280"/>
            <ac:spMk id="82" creationId="{4E188ED5-868F-4359-85D8-AA55A26FA1FE}"/>
          </ac:spMkLst>
        </pc:spChg>
        <pc:spChg chg="add mod">
          <ac:chgData name="엄 정아" userId="f4601077f2d4d882" providerId="LiveId" clId="{D7C37A88-26AB-44BB-86BD-3A80535C6A3A}" dt="2019-06-16T12:46:55.542" v="210" actId="20577"/>
          <ac:spMkLst>
            <pc:docMk/>
            <pc:sldMk cId="1057864502" sldId="280"/>
            <ac:spMk id="83" creationId="{86B92FB2-8C87-4174-8065-23CF54CDC1CA}"/>
          </ac:spMkLst>
        </pc:spChg>
        <pc:spChg chg="add">
          <ac:chgData name="엄 정아" userId="f4601077f2d4d882" providerId="LiveId" clId="{D7C37A88-26AB-44BB-86BD-3A80535C6A3A}" dt="2019-06-16T12:36:20.265" v="78"/>
          <ac:spMkLst>
            <pc:docMk/>
            <pc:sldMk cId="1057864502" sldId="280"/>
            <ac:spMk id="86" creationId="{777F4623-3A49-404E-9814-CC93C70542EC}"/>
          </ac:spMkLst>
        </pc:spChg>
        <pc:spChg chg="add mod">
          <ac:chgData name="엄 정아" userId="f4601077f2d4d882" providerId="LiveId" clId="{D7C37A88-26AB-44BB-86BD-3A80535C6A3A}" dt="2019-06-16T12:36:25.725" v="79" actId="207"/>
          <ac:spMkLst>
            <pc:docMk/>
            <pc:sldMk cId="1057864502" sldId="280"/>
            <ac:spMk id="87" creationId="{4A30EDF1-0560-486B-A100-493761DDA653}"/>
          </ac:spMkLst>
        </pc:spChg>
        <pc:spChg chg="add">
          <ac:chgData name="엄 정아" userId="f4601077f2d4d882" providerId="LiveId" clId="{D7C37A88-26AB-44BB-86BD-3A80535C6A3A}" dt="2019-06-16T12:36:20.265" v="78"/>
          <ac:spMkLst>
            <pc:docMk/>
            <pc:sldMk cId="1057864502" sldId="280"/>
            <ac:spMk id="90" creationId="{FB986B61-F5AA-4D23-A195-9029067F5E0A}"/>
          </ac:spMkLst>
        </pc:spChg>
        <pc:spChg chg="add mod">
          <ac:chgData name="엄 정아" userId="f4601077f2d4d882" providerId="LiveId" clId="{D7C37A88-26AB-44BB-86BD-3A80535C6A3A}" dt="2019-06-16T12:36:25.725" v="79" actId="207"/>
          <ac:spMkLst>
            <pc:docMk/>
            <pc:sldMk cId="1057864502" sldId="280"/>
            <ac:spMk id="91" creationId="{FB7465CC-903C-4FE4-8812-D226E3EE1B2A}"/>
          </ac:spMkLst>
        </pc:spChg>
        <pc:spChg chg="add del mod">
          <ac:chgData name="엄 정아" userId="f4601077f2d4d882" providerId="LiveId" clId="{D7C37A88-26AB-44BB-86BD-3A80535C6A3A}" dt="2019-06-16T12:55:10.172" v="267" actId="478"/>
          <ac:spMkLst>
            <pc:docMk/>
            <pc:sldMk cId="1057864502" sldId="280"/>
            <ac:spMk id="92" creationId="{C95CAC24-49FC-49CF-B16A-5F49576C5B60}"/>
          </ac:spMkLst>
        </pc:spChg>
        <pc:spChg chg="add del mod">
          <ac:chgData name="엄 정아" userId="f4601077f2d4d882" providerId="LiveId" clId="{D7C37A88-26AB-44BB-86BD-3A80535C6A3A}" dt="2019-06-16T12:55:10.172" v="267" actId="478"/>
          <ac:spMkLst>
            <pc:docMk/>
            <pc:sldMk cId="1057864502" sldId="280"/>
            <ac:spMk id="93" creationId="{C2C861F0-C31F-43B3-9606-0DB9D783519B}"/>
          </ac:spMkLst>
        </pc:spChg>
        <pc:spChg chg="add del mod">
          <ac:chgData name="엄 정아" userId="f4601077f2d4d882" providerId="LiveId" clId="{D7C37A88-26AB-44BB-86BD-3A80535C6A3A}" dt="2019-06-16T12:55:10.172" v="267" actId="478"/>
          <ac:spMkLst>
            <pc:docMk/>
            <pc:sldMk cId="1057864502" sldId="280"/>
            <ac:spMk id="94" creationId="{505162B4-8C14-49F9-8723-246814B3014E}"/>
          </ac:spMkLst>
        </pc:spChg>
        <pc:spChg chg="add del mod">
          <ac:chgData name="엄 정아" userId="f4601077f2d4d882" providerId="LiveId" clId="{D7C37A88-26AB-44BB-86BD-3A80535C6A3A}" dt="2019-06-16T12:55:10.172" v="267" actId="478"/>
          <ac:spMkLst>
            <pc:docMk/>
            <pc:sldMk cId="1057864502" sldId="280"/>
            <ac:spMk id="95" creationId="{382D3DC0-E435-44ED-B188-4FCCD7ADAAED}"/>
          </ac:spMkLst>
        </pc:spChg>
        <pc:spChg chg="add del mod">
          <ac:chgData name="엄 정아" userId="f4601077f2d4d882" providerId="LiveId" clId="{D7C37A88-26AB-44BB-86BD-3A80535C6A3A}" dt="2019-06-16T12:55:10.172" v="267" actId="478"/>
          <ac:spMkLst>
            <pc:docMk/>
            <pc:sldMk cId="1057864502" sldId="280"/>
            <ac:spMk id="96" creationId="{B0C94E37-5903-4C2C-8386-79BD44839905}"/>
          </ac:spMkLst>
        </pc:spChg>
        <pc:spChg chg="add del mod">
          <ac:chgData name="엄 정아" userId="f4601077f2d4d882" providerId="LiveId" clId="{D7C37A88-26AB-44BB-86BD-3A80535C6A3A}" dt="2019-06-16T12:55:10.172" v="267" actId="478"/>
          <ac:spMkLst>
            <pc:docMk/>
            <pc:sldMk cId="1057864502" sldId="280"/>
            <ac:spMk id="97" creationId="{FCFB230D-8FCC-4350-9310-D6D0954EB437}"/>
          </ac:spMkLst>
        </pc:spChg>
        <pc:spChg chg="add del mod">
          <ac:chgData name="엄 정아" userId="f4601077f2d4d882" providerId="LiveId" clId="{D7C37A88-26AB-44BB-86BD-3A80535C6A3A}" dt="2019-06-16T12:55:10.172" v="267" actId="478"/>
          <ac:spMkLst>
            <pc:docMk/>
            <pc:sldMk cId="1057864502" sldId="280"/>
            <ac:spMk id="98" creationId="{B446A120-E522-44D9-9C81-0A815727B11F}"/>
          </ac:spMkLst>
        </pc:spChg>
        <pc:spChg chg="add del mod">
          <ac:chgData name="엄 정아" userId="f4601077f2d4d882" providerId="LiveId" clId="{D7C37A88-26AB-44BB-86BD-3A80535C6A3A}" dt="2019-06-16T12:55:10.172" v="267" actId="478"/>
          <ac:spMkLst>
            <pc:docMk/>
            <pc:sldMk cId="1057864502" sldId="280"/>
            <ac:spMk id="99" creationId="{8DC67066-9EB6-4077-880C-0B9615FF4C5F}"/>
          </ac:spMkLst>
        </pc:spChg>
        <pc:spChg chg="add del mod">
          <ac:chgData name="엄 정아" userId="f4601077f2d4d882" providerId="LiveId" clId="{D7C37A88-26AB-44BB-86BD-3A80535C6A3A}" dt="2019-06-16T12:40:07.092" v="131" actId="478"/>
          <ac:spMkLst>
            <pc:docMk/>
            <pc:sldMk cId="1057864502" sldId="280"/>
            <ac:spMk id="100" creationId="{7F7F296E-7511-4A3D-B9F8-1747282DCC96}"/>
          </ac:spMkLst>
        </pc:spChg>
        <pc:spChg chg="add del mod">
          <ac:chgData name="엄 정아" userId="f4601077f2d4d882" providerId="LiveId" clId="{D7C37A88-26AB-44BB-86BD-3A80535C6A3A}" dt="2019-06-16T12:55:10.172" v="267" actId="478"/>
          <ac:spMkLst>
            <pc:docMk/>
            <pc:sldMk cId="1057864502" sldId="280"/>
            <ac:spMk id="101" creationId="{C0DFDFFF-D592-4962-AC45-99B48621042C}"/>
          </ac:spMkLst>
        </pc:spChg>
        <pc:grpChg chg="mod">
          <ac:chgData name="엄 정아" userId="f4601077f2d4d882" providerId="LiveId" clId="{D7C37A88-26AB-44BB-86BD-3A80535C6A3A}" dt="2019-06-16T13:01:54.558" v="410" actId="1076"/>
          <ac:grpSpMkLst>
            <pc:docMk/>
            <pc:sldMk cId="1057864502" sldId="280"/>
            <ac:grpSpMk id="9" creationId="{00000000-0000-0000-0000-000000000000}"/>
          </ac:grpSpMkLst>
        </pc:grpChg>
        <pc:grpChg chg="add mod">
          <ac:chgData name="엄 정아" userId="f4601077f2d4d882" providerId="LiveId" clId="{D7C37A88-26AB-44BB-86BD-3A80535C6A3A}" dt="2019-06-16T12:36:39.490" v="83" actId="164"/>
          <ac:grpSpMkLst>
            <pc:docMk/>
            <pc:sldMk cId="1057864502" sldId="280"/>
            <ac:grpSpMk id="14" creationId="{1B5AE661-9895-4510-B171-A7707536ED9A}"/>
          </ac:grpSpMkLst>
        </pc:grpChg>
        <pc:grpChg chg="add del mod">
          <ac:chgData name="엄 정아" userId="f4601077f2d4d882" providerId="LiveId" clId="{D7C37A88-26AB-44BB-86BD-3A80535C6A3A}" dt="2019-06-16T12:53:32.667" v="255" actId="165"/>
          <ac:grpSpMkLst>
            <pc:docMk/>
            <pc:sldMk cId="1057864502" sldId="280"/>
            <ac:grpSpMk id="15" creationId="{785EDEAA-885D-4FED-B707-8B7BA6577BB6}"/>
          </ac:grpSpMkLst>
        </pc:grpChg>
        <pc:grpChg chg="add del mod">
          <ac:chgData name="엄 정아" userId="f4601077f2d4d882" providerId="LiveId" clId="{D7C37A88-26AB-44BB-86BD-3A80535C6A3A}" dt="2019-06-16T12:31:32.633" v="14" actId="478"/>
          <ac:grpSpMkLst>
            <pc:docMk/>
            <pc:sldMk cId="1057864502" sldId="280"/>
            <ac:grpSpMk id="21" creationId="{7AA8B361-DD59-4B5A-AAB7-A2A4CD2B2E82}"/>
          </ac:grpSpMkLst>
        </pc:grpChg>
        <pc:grpChg chg="add mod">
          <ac:chgData name="엄 정아" userId="f4601077f2d4d882" providerId="LiveId" clId="{D7C37A88-26AB-44BB-86BD-3A80535C6A3A}" dt="2019-06-16T12:36:19.091" v="77"/>
          <ac:grpSpMkLst>
            <pc:docMk/>
            <pc:sldMk cId="1057864502" sldId="280"/>
            <ac:grpSpMk id="56" creationId="{ACE285A6-123A-4922-9EED-C9AEBF594E5A}"/>
          </ac:grpSpMkLst>
        </pc:grpChg>
        <pc:grpChg chg="add mod">
          <ac:chgData name="엄 정아" userId="f4601077f2d4d882" providerId="LiveId" clId="{D7C37A88-26AB-44BB-86BD-3A80535C6A3A}" dt="2019-06-16T12:36:19.091" v="77"/>
          <ac:grpSpMkLst>
            <pc:docMk/>
            <pc:sldMk cId="1057864502" sldId="280"/>
            <ac:grpSpMk id="57" creationId="{C9E11415-6C44-4C8F-9070-14D3B4565A67}"/>
          </ac:grpSpMkLst>
        </pc:grpChg>
        <pc:grpChg chg="add mod">
          <ac:chgData name="엄 정아" userId="f4601077f2d4d882" providerId="LiveId" clId="{D7C37A88-26AB-44BB-86BD-3A80535C6A3A}" dt="2019-06-16T12:36:19.091" v="77"/>
          <ac:grpSpMkLst>
            <pc:docMk/>
            <pc:sldMk cId="1057864502" sldId="280"/>
            <ac:grpSpMk id="59" creationId="{70A5AE00-6B91-4BA4-ADA4-044A3E66B283}"/>
          </ac:grpSpMkLst>
        </pc:grpChg>
        <pc:grpChg chg="add mod">
          <ac:chgData name="엄 정아" userId="f4601077f2d4d882" providerId="LiveId" clId="{D7C37A88-26AB-44BB-86BD-3A80535C6A3A}" dt="2019-06-16T12:36:19.091" v="77"/>
          <ac:grpSpMkLst>
            <pc:docMk/>
            <pc:sldMk cId="1057864502" sldId="280"/>
            <ac:grpSpMk id="60" creationId="{F8034C21-2754-49D0-91C1-14E6D1102597}"/>
          </ac:grpSpMkLst>
        </pc:grpChg>
        <pc:grpChg chg="add mod">
          <ac:chgData name="엄 정아" userId="f4601077f2d4d882" providerId="LiveId" clId="{D7C37A88-26AB-44BB-86BD-3A80535C6A3A}" dt="2019-06-16T12:36:19.091" v="77"/>
          <ac:grpSpMkLst>
            <pc:docMk/>
            <pc:sldMk cId="1057864502" sldId="280"/>
            <ac:grpSpMk id="64" creationId="{DDA5B485-53BB-48BB-BEFF-86E7BE3FC342}"/>
          </ac:grpSpMkLst>
        </pc:grpChg>
        <pc:grpChg chg="add mod">
          <ac:chgData name="엄 정아" userId="f4601077f2d4d882" providerId="LiveId" clId="{D7C37A88-26AB-44BB-86BD-3A80535C6A3A}" dt="2019-06-16T12:36:19.091" v="77"/>
          <ac:grpSpMkLst>
            <pc:docMk/>
            <pc:sldMk cId="1057864502" sldId="280"/>
            <ac:grpSpMk id="68" creationId="{D63C95D6-7543-4410-9087-E1D130E7D4BB}"/>
          </ac:grpSpMkLst>
        </pc:grpChg>
        <pc:grpChg chg="add del mod">
          <ac:chgData name="엄 정아" userId="f4601077f2d4d882" providerId="LiveId" clId="{D7C37A88-26AB-44BB-86BD-3A80535C6A3A}" dt="2019-06-16T12:50:10.037" v="246" actId="165"/>
          <ac:grpSpMkLst>
            <pc:docMk/>
            <pc:sldMk cId="1057864502" sldId="280"/>
            <ac:grpSpMk id="76" creationId="{F8B527A8-51B4-4673-B44F-91F2DF918198}"/>
          </ac:grpSpMkLst>
        </pc:grpChg>
        <pc:grpChg chg="add del mod">
          <ac:chgData name="엄 정아" userId="f4601077f2d4d882" providerId="LiveId" clId="{D7C37A88-26AB-44BB-86BD-3A80535C6A3A}" dt="2019-06-16T12:50:33.788" v="248" actId="165"/>
          <ac:grpSpMkLst>
            <pc:docMk/>
            <pc:sldMk cId="1057864502" sldId="280"/>
            <ac:grpSpMk id="77" creationId="{08D04369-3479-4C9F-8959-548D6F369AA7}"/>
          </ac:grpSpMkLst>
        </pc:grpChg>
        <pc:grpChg chg="add del mod">
          <ac:chgData name="엄 정아" userId="f4601077f2d4d882" providerId="LiveId" clId="{D7C37A88-26AB-44BB-86BD-3A80535C6A3A}" dt="2019-06-16T12:55:10.172" v="267" actId="478"/>
          <ac:grpSpMkLst>
            <pc:docMk/>
            <pc:sldMk cId="1057864502" sldId="280"/>
            <ac:grpSpMk id="79" creationId="{6C26A65C-04A1-479A-A7BF-D2A09FFC9120}"/>
          </ac:grpSpMkLst>
        </pc:grpChg>
        <pc:grpChg chg="add mod">
          <ac:chgData name="엄 정아" userId="f4601077f2d4d882" providerId="LiveId" clId="{D7C37A88-26AB-44BB-86BD-3A80535C6A3A}" dt="2019-06-16T12:42:43.782" v="152" actId="554"/>
          <ac:grpSpMkLst>
            <pc:docMk/>
            <pc:sldMk cId="1057864502" sldId="280"/>
            <ac:grpSpMk id="80" creationId="{63D52F8D-A629-4B0E-8EA1-8B99CA213209}"/>
          </ac:grpSpMkLst>
        </pc:grpChg>
        <pc:grpChg chg="add del mod topLvl">
          <ac:chgData name="엄 정아" userId="f4601077f2d4d882" providerId="LiveId" clId="{D7C37A88-26AB-44BB-86BD-3A80535C6A3A}" dt="2019-06-16T12:55:10.172" v="267" actId="478"/>
          <ac:grpSpMkLst>
            <pc:docMk/>
            <pc:sldMk cId="1057864502" sldId="280"/>
            <ac:grpSpMk id="84" creationId="{85E9202C-A9B1-434D-8D36-91DC4A51390F}"/>
          </ac:grpSpMkLst>
        </pc:grpChg>
        <pc:grpChg chg="add del mod topLvl">
          <ac:chgData name="엄 정아" userId="f4601077f2d4d882" providerId="LiveId" clId="{D7C37A88-26AB-44BB-86BD-3A80535C6A3A}" dt="2019-06-16T12:55:10.172" v="267" actId="478"/>
          <ac:grpSpMkLst>
            <pc:docMk/>
            <pc:sldMk cId="1057864502" sldId="280"/>
            <ac:grpSpMk id="88" creationId="{5B86882D-51B5-46E7-8189-19595C165DD8}"/>
          </ac:grpSpMkLst>
        </pc:grpChg>
        <pc:graphicFrameChg chg="add mod modGraphic">
          <ac:chgData name="엄 정아" userId="f4601077f2d4d882" providerId="LiveId" clId="{D7C37A88-26AB-44BB-86BD-3A80535C6A3A}" dt="2019-06-16T13:02:03.731" v="411" actId="1076"/>
          <ac:graphicFrameMkLst>
            <pc:docMk/>
            <pc:sldMk cId="1057864502" sldId="280"/>
            <ac:graphicFrameMk id="104" creationId="{5D92B9D5-C717-43D6-8624-7C0C66414050}"/>
          </ac:graphicFrameMkLst>
        </pc:graphicFrameChg>
        <pc:picChg chg="del">
          <ac:chgData name="엄 정아" userId="f4601077f2d4d882" providerId="LiveId" clId="{D7C37A88-26AB-44BB-86BD-3A80535C6A3A}" dt="2019-06-16T12:29:27.064" v="5" actId="478"/>
          <ac:picMkLst>
            <pc:docMk/>
            <pc:sldMk cId="1057864502" sldId="280"/>
            <ac:picMk id="18" creationId="{E7F6F457-9E4B-4A62-96E6-3C63D2187F5C}"/>
          </ac:picMkLst>
        </pc:picChg>
        <pc:picChg chg="add">
          <ac:chgData name="엄 정아" userId="f4601077f2d4d882" providerId="LiveId" clId="{D7C37A88-26AB-44BB-86BD-3A80535C6A3A}" dt="2019-06-16T12:35:54.920" v="74"/>
          <ac:picMkLst>
            <pc:docMk/>
            <pc:sldMk cId="1057864502" sldId="280"/>
            <ac:picMk id="53" creationId="{97AB9FE4-26F3-4441-A587-4BF5E83A370A}"/>
          </ac:picMkLst>
        </pc:picChg>
        <pc:picChg chg="add">
          <ac:chgData name="엄 정아" userId="f4601077f2d4d882" providerId="LiveId" clId="{D7C37A88-26AB-44BB-86BD-3A80535C6A3A}" dt="2019-06-16T12:35:54.920" v="74"/>
          <ac:picMkLst>
            <pc:docMk/>
            <pc:sldMk cId="1057864502" sldId="280"/>
            <ac:picMk id="54" creationId="{4C77873A-F1E3-4895-9C98-5D230E1BB5AA}"/>
          </ac:picMkLst>
        </pc:picChg>
        <pc:picChg chg="add del mod topLvl">
          <ac:chgData name="엄 정아" userId="f4601077f2d4d882" providerId="LiveId" clId="{D7C37A88-26AB-44BB-86BD-3A80535C6A3A}" dt="2019-06-16T12:55:11.290" v="268" actId="478"/>
          <ac:picMkLst>
            <pc:docMk/>
            <pc:sldMk cId="1057864502" sldId="280"/>
            <ac:picMk id="73" creationId="{97AB9FE4-26F3-4441-A587-4BF5E83A370A}"/>
          </ac:picMkLst>
        </pc:picChg>
        <pc:picChg chg="add del mod topLvl">
          <ac:chgData name="엄 정아" userId="f4601077f2d4d882" providerId="LiveId" clId="{D7C37A88-26AB-44BB-86BD-3A80535C6A3A}" dt="2019-06-16T12:55:12.237" v="269" actId="478"/>
          <ac:picMkLst>
            <pc:docMk/>
            <pc:sldMk cId="1057864502" sldId="280"/>
            <ac:picMk id="74" creationId="{4C77873A-F1E3-4895-9C98-5D230E1BB5AA}"/>
          </ac:picMkLst>
        </pc:picChg>
        <pc:picChg chg="add del">
          <ac:chgData name="엄 정아" userId="f4601077f2d4d882" providerId="LiveId" clId="{D7C37A88-26AB-44BB-86BD-3A80535C6A3A}" dt="2019-06-16T12:56:04.965" v="277" actId="478"/>
          <ac:picMkLst>
            <pc:docMk/>
            <pc:sldMk cId="1057864502" sldId="280"/>
            <ac:picMk id="105" creationId="{7F81B48C-1DC9-4AF8-B8D1-0AC94975F509}"/>
          </ac:picMkLst>
        </pc:picChg>
        <pc:cxnChg chg="add del mod">
          <ac:chgData name="엄 정아" userId="f4601077f2d4d882" providerId="LiveId" clId="{D7C37A88-26AB-44BB-86BD-3A80535C6A3A}" dt="2019-06-16T12:31:14.833" v="11" actId="478"/>
          <ac:cxnSpMkLst>
            <pc:docMk/>
            <pc:sldMk cId="1057864502" sldId="280"/>
            <ac:cxnSpMk id="3" creationId="{479ABD1B-9220-43EC-BC84-1062DDF60463}"/>
          </ac:cxnSpMkLst>
        </pc:cxnChg>
        <pc:cxnChg chg="add del mod">
          <ac:chgData name="엄 정아" userId="f4601077f2d4d882" providerId="LiveId" clId="{D7C37A88-26AB-44BB-86BD-3A80535C6A3A}" dt="2019-06-16T12:31:38.958" v="16" actId="478"/>
          <ac:cxnSpMkLst>
            <pc:docMk/>
            <pc:sldMk cId="1057864502" sldId="280"/>
            <ac:cxnSpMk id="6" creationId="{9708A396-FCDE-47F9-B32D-67AE4F6108EC}"/>
          </ac:cxnSpMkLst>
        </pc:cxnChg>
        <pc:cxnChg chg="del mod topLvl">
          <ac:chgData name="엄 정아" userId="f4601077f2d4d882" providerId="LiveId" clId="{D7C37A88-26AB-44BB-86BD-3A80535C6A3A}" dt="2019-06-16T12:35:04.374" v="73" actId="478"/>
          <ac:cxnSpMkLst>
            <pc:docMk/>
            <pc:sldMk cId="1057864502" sldId="280"/>
            <ac:cxnSpMk id="22" creationId="{602F30D6-9745-410E-B5B9-E8A7D9B9A798}"/>
          </ac:cxnSpMkLst>
        </pc:cxnChg>
        <pc:cxnChg chg="del topLvl">
          <ac:chgData name="엄 정아" userId="f4601077f2d4d882" providerId="LiveId" clId="{D7C37A88-26AB-44BB-86BD-3A80535C6A3A}" dt="2019-06-16T12:31:32.633" v="14" actId="478"/>
          <ac:cxnSpMkLst>
            <pc:docMk/>
            <pc:sldMk cId="1057864502" sldId="280"/>
            <ac:cxnSpMk id="23" creationId="{7A39BA34-CF4F-488E-A6B0-31476C2BCA45}"/>
          </ac:cxnSpMkLst>
        </pc:cxnChg>
        <pc:cxnChg chg="add del mod">
          <ac:chgData name="엄 정아" userId="f4601077f2d4d882" providerId="LiveId" clId="{D7C37A88-26AB-44BB-86BD-3A80535C6A3A}" dt="2019-06-16T12:34:03.603" v="51" actId="478"/>
          <ac:cxnSpMkLst>
            <pc:docMk/>
            <pc:sldMk cId="1057864502" sldId="280"/>
            <ac:cxnSpMk id="29" creationId="{A737760A-2DDD-4215-8515-E03E15CE41F2}"/>
          </ac:cxnSpMkLst>
        </pc:cxnChg>
        <pc:cxnChg chg="add del mod">
          <ac:chgData name="엄 정아" userId="f4601077f2d4d882" providerId="LiveId" clId="{D7C37A88-26AB-44BB-86BD-3A80535C6A3A}" dt="2019-06-16T12:32:31.924" v="31"/>
          <ac:cxnSpMkLst>
            <pc:docMk/>
            <pc:sldMk cId="1057864502" sldId="280"/>
            <ac:cxnSpMk id="32" creationId="{B6427E9F-58A8-4FEA-BED3-B328456F1449}"/>
          </ac:cxnSpMkLst>
        </pc:cxnChg>
        <pc:cxnChg chg="add del mod">
          <ac:chgData name="엄 정아" userId="f4601077f2d4d882" providerId="LiveId" clId="{D7C37A88-26AB-44BB-86BD-3A80535C6A3A}" dt="2019-06-16T12:34:03.603" v="51" actId="478"/>
          <ac:cxnSpMkLst>
            <pc:docMk/>
            <pc:sldMk cId="1057864502" sldId="280"/>
            <ac:cxnSpMk id="34" creationId="{01DDFBA4-27FA-4B6E-9EF9-FBDD470984FC}"/>
          </ac:cxnSpMkLst>
        </pc:cxnChg>
        <pc:cxnChg chg="add del mod">
          <ac:chgData name="엄 정아" userId="f4601077f2d4d882" providerId="LiveId" clId="{D7C37A88-26AB-44BB-86BD-3A80535C6A3A}" dt="2019-06-16T12:34:03.603" v="51" actId="478"/>
          <ac:cxnSpMkLst>
            <pc:docMk/>
            <pc:sldMk cId="1057864502" sldId="280"/>
            <ac:cxnSpMk id="36" creationId="{F95B93D2-445C-40E4-9437-CBEE9A9B299A}"/>
          </ac:cxnSpMkLst>
        </pc:cxnChg>
        <pc:cxnChg chg="add del mod">
          <ac:chgData name="엄 정아" userId="f4601077f2d4d882" providerId="LiveId" clId="{D7C37A88-26AB-44BB-86BD-3A80535C6A3A}" dt="2019-06-16T12:34:03.603" v="51" actId="478"/>
          <ac:cxnSpMkLst>
            <pc:docMk/>
            <pc:sldMk cId="1057864502" sldId="280"/>
            <ac:cxnSpMk id="38" creationId="{AF2BF349-B578-40D1-B99F-B463303226EF}"/>
          </ac:cxnSpMkLst>
        </pc:cxnChg>
        <pc:cxnChg chg="add del mod">
          <ac:chgData name="엄 정아" userId="f4601077f2d4d882" providerId="LiveId" clId="{D7C37A88-26AB-44BB-86BD-3A80535C6A3A}" dt="2019-06-16T12:35:04.374" v="73" actId="478"/>
          <ac:cxnSpMkLst>
            <pc:docMk/>
            <pc:sldMk cId="1057864502" sldId="280"/>
            <ac:cxnSpMk id="40" creationId="{41DD166A-D69C-47B8-8F36-305CB728DDE5}"/>
          </ac:cxnSpMkLst>
        </pc:cxnChg>
        <pc:cxnChg chg="add del mod">
          <ac:chgData name="엄 정아" userId="f4601077f2d4d882" providerId="LiveId" clId="{D7C37A88-26AB-44BB-86BD-3A80535C6A3A}" dt="2019-06-16T12:35:04.374" v="73" actId="478"/>
          <ac:cxnSpMkLst>
            <pc:docMk/>
            <pc:sldMk cId="1057864502" sldId="280"/>
            <ac:cxnSpMk id="42" creationId="{1C4BDC20-0C26-4FF5-910E-25F1B72B3E52}"/>
          </ac:cxnSpMkLst>
        </pc:cxnChg>
        <pc:cxnChg chg="add del mod">
          <ac:chgData name="엄 정아" userId="f4601077f2d4d882" providerId="LiveId" clId="{D7C37A88-26AB-44BB-86BD-3A80535C6A3A}" dt="2019-06-16T12:35:04.374" v="73" actId="478"/>
          <ac:cxnSpMkLst>
            <pc:docMk/>
            <pc:sldMk cId="1057864502" sldId="280"/>
            <ac:cxnSpMk id="44" creationId="{56FC6FA0-A487-42F9-A8BC-C6205FAC9BAA}"/>
          </ac:cxnSpMkLst>
        </pc:cxnChg>
        <pc:cxnChg chg="add del mod">
          <ac:chgData name="엄 정아" userId="f4601077f2d4d882" providerId="LiveId" clId="{D7C37A88-26AB-44BB-86BD-3A80535C6A3A}" dt="2019-06-16T12:35:04.374" v="73" actId="478"/>
          <ac:cxnSpMkLst>
            <pc:docMk/>
            <pc:sldMk cId="1057864502" sldId="280"/>
            <ac:cxnSpMk id="46" creationId="{5AE8FC2F-2775-429F-AE9C-4AC4FB3F1CAA}"/>
          </ac:cxnSpMkLst>
        </pc:cxnChg>
        <pc:cxnChg chg="add del mod">
          <ac:chgData name="엄 정아" userId="f4601077f2d4d882" providerId="LiveId" clId="{D7C37A88-26AB-44BB-86BD-3A80535C6A3A}" dt="2019-06-16T12:35:04.374" v="73" actId="478"/>
          <ac:cxnSpMkLst>
            <pc:docMk/>
            <pc:sldMk cId="1057864502" sldId="280"/>
            <ac:cxnSpMk id="48" creationId="{4293C51F-D9E1-4D59-AFE4-1C9C6938E2E2}"/>
          </ac:cxnSpMkLst>
        </pc:cxnChg>
        <pc:cxnChg chg="add del mod">
          <ac:chgData name="엄 정아" userId="f4601077f2d4d882" providerId="LiveId" clId="{D7C37A88-26AB-44BB-86BD-3A80535C6A3A}" dt="2019-06-16T12:35:02.014" v="72" actId="478"/>
          <ac:cxnSpMkLst>
            <pc:docMk/>
            <pc:sldMk cId="1057864502" sldId="280"/>
            <ac:cxnSpMk id="50" creationId="{457CA00E-64B8-4DD5-BACC-21E96093905C}"/>
          </ac:cxnSpMkLst>
        </pc:cxnChg>
        <pc:cxnChg chg="add">
          <ac:chgData name="엄 정아" userId="f4601077f2d4d882" providerId="LiveId" clId="{D7C37A88-26AB-44BB-86BD-3A80535C6A3A}" dt="2019-06-16T12:35:54.920" v="74"/>
          <ac:cxnSpMkLst>
            <pc:docMk/>
            <pc:sldMk cId="1057864502" sldId="280"/>
            <ac:cxnSpMk id="61" creationId="{4403624E-30DB-46A5-B6A0-0070D737F346}"/>
          </ac:cxnSpMkLst>
        </pc:cxnChg>
        <pc:cxnChg chg="add">
          <ac:chgData name="엄 정아" userId="f4601077f2d4d882" providerId="LiveId" clId="{D7C37A88-26AB-44BB-86BD-3A80535C6A3A}" dt="2019-06-16T12:35:54.920" v="74"/>
          <ac:cxnSpMkLst>
            <pc:docMk/>
            <pc:sldMk cId="1057864502" sldId="280"/>
            <ac:cxnSpMk id="65" creationId="{F5A30E7C-A601-4A1A-9260-CFA2CAB75F29}"/>
          </ac:cxnSpMkLst>
        </pc:cxnChg>
        <pc:cxnChg chg="add">
          <ac:chgData name="엄 정아" userId="f4601077f2d4d882" providerId="LiveId" clId="{D7C37A88-26AB-44BB-86BD-3A80535C6A3A}" dt="2019-06-16T12:35:54.920" v="74"/>
          <ac:cxnSpMkLst>
            <pc:docMk/>
            <pc:sldMk cId="1057864502" sldId="280"/>
            <ac:cxnSpMk id="69" creationId="{E9516ADB-1B72-4E71-986E-38E77A0DEC9E}"/>
          </ac:cxnSpMkLst>
        </pc:cxnChg>
        <pc:cxnChg chg="add">
          <ac:chgData name="엄 정아" userId="f4601077f2d4d882" providerId="LiveId" clId="{D7C37A88-26AB-44BB-86BD-3A80535C6A3A}" dt="2019-06-16T12:36:20.265" v="78"/>
          <ac:cxnSpMkLst>
            <pc:docMk/>
            <pc:sldMk cId="1057864502" sldId="280"/>
            <ac:cxnSpMk id="81" creationId="{32AAD10A-4366-489E-85B0-B6F184C6D340}"/>
          </ac:cxnSpMkLst>
        </pc:cxnChg>
        <pc:cxnChg chg="add del mod topLvl">
          <ac:chgData name="엄 정아" userId="f4601077f2d4d882" providerId="LiveId" clId="{D7C37A88-26AB-44BB-86BD-3A80535C6A3A}" dt="2019-06-16T12:55:10.172" v="267" actId="478"/>
          <ac:cxnSpMkLst>
            <pc:docMk/>
            <pc:sldMk cId="1057864502" sldId="280"/>
            <ac:cxnSpMk id="85" creationId="{08B56E47-E32B-44A9-99E5-D593A4132237}"/>
          </ac:cxnSpMkLst>
        </pc:cxnChg>
        <pc:cxnChg chg="add del mod topLvl">
          <ac:chgData name="엄 정아" userId="f4601077f2d4d882" providerId="LiveId" clId="{D7C37A88-26AB-44BB-86BD-3A80535C6A3A}" dt="2019-06-16T12:55:10.172" v="267" actId="478"/>
          <ac:cxnSpMkLst>
            <pc:docMk/>
            <pc:sldMk cId="1057864502" sldId="280"/>
            <ac:cxnSpMk id="89" creationId="{2AA83C83-7BDF-40D9-A7EE-F792C5CF147D}"/>
          </ac:cxnSpMkLst>
        </pc:cxnChg>
      </pc:sldChg>
      <pc:sldChg chg="del ord">
        <pc:chgData name="엄 정아" userId="f4601077f2d4d882" providerId="LiveId" clId="{D7C37A88-26AB-44BB-86BD-3A80535C6A3A}" dt="2019-06-16T13:02:21.415" v="413" actId="2696"/>
        <pc:sldMkLst>
          <pc:docMk/>
          <pc:sldMk cId="2123985814" sldId="282"/>
        </pc:sldMkLst>
      </pc:sldChg>
      <pc:sldChg chg="add del">
        <pc:chgData name="엄 정아" userId="f4601077f2d4d882" providerId="LiveId" clId="{D7C37A88-26AB-44BB-86BD-3A80535C6A3A}" dt="2019-06-16T13:02:20.041" v="412" actId="2696"/>
        <pc:sldMkLst>
          <pc:docMk/>
          <pc:sldMk cId="1885730853" sldId="286"/>
        </pc:sldMkLst>
      </pc:sldChg>
      <pc:sldChg chg="modSp add del">
        <pc:chgData name="엄 정아" userId="f4601077f2d4d882" providerId="LiveId" clId="{D7C37A88-26AB-44BB-86BD-3A80535C6A3A}" dt="2019-06-16T12:30:37.028" v="8" actId="2696"/>
        <pc:sldMkLst>
          <pc:docMk/>
          <pc:sldMk cId="1239758407" sldId="287"/>
        </pc:sldMkLst>
        <pc:spChg chg="mod">
          <ac:chgData name="엄 정아" userId="f4601077f2d4d882" providerId="LiveId" clId="{D7C37A88-26AB-44BB-86BD-3A80535C6A3A}" dt="2019-06-16T12:30:28.159" v="7" actId="20577"/>
          <ac:spMkLst>
            <pc:docMk/>
            <pc:sldMk cId="1239758407" sldId="287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7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30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65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84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825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Colorization</a:t>
            </a:r>
            <a:r>
              <a:rPr lang="ko-KR" altLang="en-US" dirty="0"/>
              <a:t>을 진행하기 전에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유저가 원하는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segment</a:t>
            </a:r>
            <a:r>
              <a:rPr lang="ko-KR" altLang="en-US" dirty="0"/>
              <a:t>하고 </a:t>
            </a:r>
            <a:r>
              <a:rPr lang="en-US" altLang="ko-KR" dirty="0"/>
              <a:t>gray scaling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384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된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grayscale</a:t>
            </a:r>
            <a:r>
              <a:rPr lang="ko-KR" altLang="en-US" dirty="0"/>
              <a:t>로 바꿔주고 </a:t>
            </a:r>
            <a:r>
              <a:rPr lang="en-US" altLang="ko-KR" dirty="0"/>
              <a:t>colorization</a:t>
            </a:r>
            <a:r>
              <a:rPr lang="ko-KR" altLang="en-US" dirty="0"/>
              <a:t>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사용자의 </a:t>
            </a:r>
            <a:r>
              <a:rPr lang="en-US" altLang="ko-KR" dirty="0"/>
              <a:t>input color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주변의 </a:t>
            </a:r>
            <a:r>
              <a:rPr lang="en-US" altLang="ko-KR" dirty="0"/>
              <a:t>color hint</a:t>
            </a:r>
            <a:r>
              <a:rPr lang="ko-KR" altLang="en-US" dirty="0"/>
              <a:t>들을 이용하여 </a:t>
            </a:r>
            <a:r>
              <a:rPr lang="en-US" altLang="ko-KR" dirty="0"/>
              <a:t>colorization</a:t>
            </a:r>
            <a:r>
              <a:rPr lang="ko-KR" altLang="en-US" dirty="0"/>
              <a:t>을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210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하나의 프레임에서 </a:t>
            </a:r>
            <a:r>
              <a:rPr lang="en-US" altLang="ko-KR" sz="1200" dirty="0"/>
              <a:t>colorization</a:t>
            </a:r>
            <a:r>
              <a:rPr lang="ko-KR" altLang="en-US" sz="1200" dirty="0"/>
              <a:t>에서 사용된 </a:t>
            </a:r>
            <a:r>
              <a:rPr lang="en-US" altLang="ko-KR" sz="1200" dirty="0"/>
              <a:t>color hint</a:t>
            </a:r>
            <a:r>
              <a:rPr lang="ko-KR" altLang="en-US" sz="1200" dirty="0"/>
              <a:t>의 정보를 저장한다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다음 프레임의 </a:t>
            </a:r>
            <a:r>
              <a:rPr lang="en-US" altLang="ko-KR" sz="1200" dirty="0"/>
              <a:t>object</a:t>
            </a:r>
            <a:r>
              <a:rPr lang="ko-KR" altLang="en-US" sz="1200" dirty="0"/>
              <a:t>를 </a:t>
            </a:r>
            <a:r>
              <a:rPr lang="en-US" altLang="ko-KR" sz="1200" dirty="0"/>
              <a:t>colorization</a:t>
            </a:r>
            <a:r>
              <a:rPr lang="ko-KR" altLang="en-US" sz="1200" dirty="0"/>
              <a:t>하기 위해 이전 프레임에서 사용했던 </a:t>
            </a:r>
            <a:r>
              <a:rPr lang="en-US" altLang="ko-KR" sz="1200" dirty="0"/>
              <a:t>color hint </a:t>
            </a:r>
            <a:r>
              <a:rPr lang="ko-KR" altLang="en-US" sz="1200" dirty="0"/>
              <a:t>정보를 전달한다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72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dirty="0"/>
              <a:t>하나의 프레임에서 </a:t>
            </a:r>
            <a:r>
              <a:rPr lang="en-US" altLang="ko-KR" sz="1200" dirty="0"/>
              <a:t>segmentation </a:t>
            </a:r>
            <a:r>
              <a:rPr lang="ko-KR" altLang="en-US" sz="1200" dirty="0"/>
              <a:t>정보를 저장한다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다음 프레임의 </a:t>
            </a:r>
            <a:r>
              <a:rPr lang="en-US" altLang="ko-KR" sz="1200" dirty="0"/>
              <a:t>object</a:t>
            </a:r>
            <a:r>
              <a:rPr lang="ko-KR" altLang="en-US" sz="1200" dirty="0"/>
              <a:t>를 </a:t>
            </a:r>
            <a:r>
              <a:rPr lang="en-US" altLang="ko-KR" sz="1200" dirty="0"/>
              <a:t>colorization</a:t>
            </a:r>
            <a:r>
              <a:rPr lang="ko-KR" altLang="en-US" sz="1200" dirty="0"/>
              <a:t>하기 위해 이전 프레임에서 사용했던 </a:t>
            </a:r>
            <a:r>
              <a:rPr lang="en-US" altLang="ko-KR" sz="1200" dirty="0"/>
              <a:t>segmentation </a:t>
            </a:r>
            <a:r>
              <a:rPr lang="ko-KR" altLang="en-US" sz="1200" dirty="0"/>
              <a:t>정보를 전달한다</a:t>
            </a:r>
            <a:r>
              <a:rPr lang="en-US" altLang="ko-KR" sz="1200" dirty="0"/>
              <a:t>.</a:t>
            </a:r>
          </a:p>
          <a:p>
            <a:pPr fontAlgn="base"/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122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옵티컬</a:t>
            </a:r>
            <a:r>
              <a:rPr lang="ko-KR" altLang="en-US" dirty="0"/>
              <a:t> 플로우는 관찰자와 장면 시야의 상대적인 움직임에 의해 유발되는 시각적 장면에서의 물체</a:t>
            </a:r>
            <a:r>
              <a:rPr lang="en-US" altLang="ko-KR" dirty="0"/>
              <a:t>, </a:t>
            </a:r>
            <a:r>
              <a:rPr lang="ko-KR" altLang="en-US" dirty="0"/>
              <a:t>표면 및 가장자리의 명백한 움직임의 패턴입니다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83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ko-KR" altLang="en-US" dirty="0" err="1"/>
              <a:t>옵티컬</a:t>
            </a:r>
            <a:r>
              <a:rPr lang="ko-KR" altLang="en-US" dirty="0"/>
              <a:t> 플로우를 표현하는 정보들은 굉장히 많다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 이것을 이용하여 물체가 움직이는 정보를 얻고 그것을 이용하여 </a:t>
            </a:r>
            <a:r>
              <a:rPr lang="en-US" altLang="ko-KR" dirty="0"/>
              <a:t>segment</a:t>
            </a:r>
            <a:r>
              <a:rPr lang="ko-KR" altLang="en-US" dirty="0"/>
              <a:t>된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tracking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292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/>
              <a:t>STEP 1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set the topic and investigated the background and the technique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STEP 2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On weekdays in July and August, we do our own studies and on weekends we all do our studies together.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Afterwards, using Levine colorization, attempt to collocate one frame.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es used for each part.</a:t>
            </a:r>
          </a:p>
          <a:p>
            <a:pPr algn="r">
              <a:lnSpc>
                <a:spcPct val="150000"/>
              </a:lnSpc>
            </a:pPr>
            <a:r>
              <a:rPr lang="en-US" altLang="ko-KR" sz="1200" dirty="0"/>
              <a:t>Attempt to transfer color hint and object segmentation to the next frame.</a:t>
            </a:r>
          </a:p>
          <a:p>
            <a:pPr algn="r">
              <a:lnSpc>
                <a:spcPct val="150000"/>
              </a:lnSpc>
            </a:pPr>
            <a:r>
              <a:rPr lang="en-US" altLang="ko-KR" sz="1200" dirty="0"/>
              <a:t>Until December, it will be applied to the entire video.</a:t>
            </a:r>
          </a:p>
          <a:p>
            <a:pPr lvl="0" algn="r">
              <a:lnSpc>
                <a:spcPct val="150000"/>
              </a:lnSpc>
            </a:pPr>
            <a:r>
              <a:rPr lang="en-US" altLang="ko-KR" b="1" dirty="0"/>
              <a:t>STEP 3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2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</a:p>
          <a:p>
            <a:r>
              <a:rPr lang="ko-KR" altLang="en-US" dirty="0"/>
              <a:t>유튜브</a:t>
            </a:r>
            <a:r>
              <a:rPr lang="en-US" altLang="ko-KR" dirty="0"/>
              <a:t>, 15</a:t>
            </a:r>
            <a:r>
              <a:rPr lang="ko-KR" altLang="en-US" dirty="0" err="1"/>
              <a:t>초짜리</a:t>
            </a:r>
            <a:r>
              <a:rPr lang="ko-KR" altLang="en-US" dirty="0"/>
              <a:t> 짧은 뮤직비디오를 만들어 공유하는 </a:t>
            </a:r>
            <a:r>
              <a:rPr lang="ko-KR" altLang="en-US" dirty="0" err="1"/>
              <a:t>틱톡</a:t>
            </a:r>
            <a:r>
              <a:rPr lang="en-US" altLang="ko-KR" dirty="0"/>
              <a:t>, </a:t>
            </a:r>
            <a:r>
              <a:rPr lang="ko-KR" altLang="en-US" dirty="0"/>
              <a:t>인스타그램과 같은 비디오 서비스 산업이 강화되고 있음</a:t>
            </a:r>
            <a:endParaRPr lang="en-US" altLang="ko-KR" dirty="0"/>
          </a:p>
          <a:p>
            <a:r>
              <a:rPr lang="ko-KR" altLang="en-US" dirty="0"/>
              <a:t>개인이 자신을 컨텐츠로 하여 해당 산업에 많이 도전을 하는데</a:t>
            </a:r>
            <a:endParaRPr lang="en-US" altLang="ko-KR" dirty="0"/>
          </a:p>
          <a:p>
            <a:r>
              <a:rPr lang="ko-KR" altLang="en-US" dirty="0"/>
              <a:t>이에 따라 </a:t>
            </a:r>
            <a:r>
              <a:rPr lang="ko-KR" altLang="en-US" dirty="0" err="1"/>
              <a:t>비전문</a:t>
            </a:r>
            <a:r>
              <a:rPr lang="ko-KR" altLang="en-US" dirty="0"/>
              <a:t> 사람들도 영상편집을 시도하고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컷편집과 같은 영상편집은 간단하게 가능하지만 색을 변경하는 것은 다루기가 어렵다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비디오에서 옷의 색을 변경하는 것을 간단하게</a:t>
            </a:r>
            <a:r>
              <a:rPr lang="en-US" altLang="ko-KR" dirty="0"/>
              <a:t> </a:t>
            </a:r>
            <a:r>
              <a:rPr lang="ko-KR" altLang="en-US" dirty="0"/>
              <a:t>할 수 있는 것을 만들자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796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개발은 주로 </a:t>
            </a:r>
            <a:r>
              <a:rPr lang="ko-KR" altLang="en-US" dirty="0" err="1"/>
              <a:t>파이썬으로</a:t>
            </a:r>
            <a:r>
              <a:rPr lang="ko-KR" altLang="en-US" dirty="0"/>
              <a:t> </a:t>
            </a:r>
            <a:r>
              <a:rPr lang="ko-KR" altLang="en-US" dirty="0" err="1"/>
              <a:t>이루어질것이며</a:t>
            </a:r>
            <a:r>
              <a:rPr lang="ko-KR" altLang="en-US" dirty="0"/>
              <a:t> </a:t>
            </a:r>
            <a:r>
              <a:rPr lang="ko-KR" altLang="en-US" dirty="0" err="1"/>
              <a:t>옵티컬플로우를</a:t>
            </a:r>
            <a:r>
              <a:rPr lang="ko-KR" altLang="en-US" dirty="0"/>
              <a:t> 사용하기 위해 </a:t>
            </a:r>
            <a:r>
              <a:rPr lang="en-US" altLang="ko-KR" dirty="0" err="1"/>
              <a:t>openCV</a:t>
            </a:r>
            <a:r>
              <a:rPr lang="ko-KR" altLang="en-US" dirty="0" err="1"/>
              <a:t>사용할거에요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64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로 구성할 예정이지만</a:t>
            </a:r>
            <a:endParaRPr lang="en-US" altLang="ko-KR" dirty="0"/>
          </a:p>
          <a:p>
            <a:r>
              <a:rPr lang="ko-KR" altLang="en-US" dirty="0"/>
              <a:t>계획보다 더 빠르게 완성시키면</a:t>
            </a:r>
            <a:endParaRPr lang="en-US" altLang="ko-KR" dirty="0"/>
          </a:p>
          <a:p>
            <a:r>
              <a:rPr lang="en-US" altLang="ko-KR" dirty="0"/>
              <a:t>Android client</a:t>
            </a:r>
            <a:r>
              <a:rPr lang="ko-KR" altLang="en-US" dirty="0"/>
              <a:t>단에서 실행 가능하도록 구현해볼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00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</a:p>
          <a:p>
            <a:r>
              <a:rPr lang="ko-KR" altLang="en-US" dirty="0"/>
              <a:t>유튜브</a:t>
            </a:r>
            <a:r>
              <a:rPr lang="en-US" altLang="ko-KR" dirty="0"/>
              <a:t>, 15</a:t>
            </a:r>
            <a:r>
              <a:rPr lang="ko-KR" altLang="en-US" dirty="0" err="1"/>
              <a:t>초짜리</a:t>
            </a:r>
            <a:r>
              <a:rPr lang="ko-KR" altLang="en-US" dirty="0"/>
              <a:t> 짧은 뮤직비디오를 만들어 공유하는 </a:t>
            </a:r>
            <a:r>
              <a:rPr lang="ko-KR" altLang="en-US" dirty="0" err="1"/>
              <a:t>틱톡</a:t>
            </a:r>
            <a:r>
              <a:rPr lang="en-US" altLang="ko-KR" dirty="0"/>
              <a:t>, </a:t>
            </a:r>
            <a:r>
              <a:rPr lang="ko-KR" altLang="en-US" dirty="0"/>
              <a:t>인스타그램과 같은 비디오 서비스 산업이 강화되고 있음</a:t>
            </a:r>
            <a:endParaRPr lang="en-US" altLang="ko-KR" dirty="0"/>
          </a:p>
          <a:p>
            <a:r>
              <a:rPr lang="ko-KR" altLang="en-US" dirty="0"/>
              <a:t>개인이 자신을 컨텐츠로 하여 해당 산업에 많이 도전을 하는데</a:t>
            </a:r>
            <a:endParaRPr lang="en-US" altLang="ko-KR" dirty="0"/>
          </a:p>
          <a:p>
            <a:r>
              <a:rPr lang="ko-KR" altLang="en-US" dirty="0"/>
              <a:t>이에 따라 </a:t>
            </a:r>
            <a:r>
              <a:rPr lang="ko-KR" altLang="en-US" dirty="0" err="1"/>
              <a:t>비전문</a:t>
            </a:r>
            <a:r>
              <a:rPr lang="ko-KR" altLang="en-US" dirty="0"/>
              <a:t> 사람들도 영상편집을 시도하고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컷편집과 같은 영상편집은 간단하게 가능하지만 색을 변경하는 것은 다루기가 어렵다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비디오에서 옷의 색을 변경하는 것을 간단하게</a:t>
            </a:r>
            <a:r>
              <a:rPr lang="en-US" altLang="ko-KR" dirty="0"/>
              <a:t> </a:t>
            </a:r>
            <a:r>
              <a:rPr lang="ko-KR" altLang="en-US" dirty="0"/>
              <a:t>할 수 있는 것을 만들자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30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관련된 것</a:t>
            </a:r>
            <a:endParaRPr lang="en-US" altLang="ko-KR" dirty="0"/>
          </a:p>
          <a:p>
            <a:r>
              <a:rPr lang="ko-KR" altLang="en-US" dirty="0"/>
              <a:t>첫번째로 이미지에 대해서 색상을 변경하는 것은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정밀한 이미지 분할이나 정확한 영역 추적을 필요로 하지 않는 단순한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컬러링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</a:t>
            </a:r>
            <a:r>
              <a:rPr lang="ko-KR" altLang="en-US" dirty="0"/>
              <a:t>인 </a:t>
            </a:r>
            <a:r>
              <a:rPr lang="en-US" altLang="ko-KR" dirty="0"/>
              <a:t>Levin colorization</a:t>
            </a:r>
            <a:r>
              <a:rPr lang="ko-KR" altLang="en-US" dirty="0"/>
              <a:t>과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생생하고 현실적인 채색을 생성하는 완전 자동 접근법인 </a:t>
            </a:r>
            <a:r>
              <a:rPr lang="en-US" altLang="ko-KR" dirty="0"/>
              <a:t>Zhang colorization</a:t>
            </a:r>
            <a:r>
              <a:rPr lang="ko-KR" altLang="en-US" dirty="0"/>
              <a:t>이 존재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두번째로 비디오에서 색상을 변경하는 것은 프리미어 프로 프로그램을 이용하여 색을 편집하는 것이 존재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60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Levin colorization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적은 수의 색상 낙서로 시작한 다음 더 많은 낙서를 추가하여 색상 화 결과를 미세 조정할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67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낙서로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덮힌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픽셀의 경우 최종 색상은 낙서의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색상이어야합니다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마스크 외부의 픽셀의 경우 색상이 원래 색상과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동일해야합니다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픽셀 간의 유사성은 강도의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유사성뿐만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아니라 원본 이미지의 색상 유사성을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6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시스템은 테스트 시간에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포워드 패스로 구현되며 백만 가지가 넘는 컬러 이미지에 대해 교육을 받았습니다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우리의 알고리즘을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"colorization Turing test"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평가합니다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인간 참가자들에게 생성 된 진실 색상 이미지와 지상 진실 색상 이미지 중 하나를 선택하도록 요청합니다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44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Premiere Pro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기능이 존재하지만 이와 같이 많은 과정을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거쳐야하며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object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각 프레임마다 확인해줘야 한다는 불편한 점이 존재한다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9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놀랍도록 쉬운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colorizationg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9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 rot="20058041">
            <a:off x="3755344" y="4212483"/>
            <a:ext cx="2630016" cy="2197968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rot="1630265">
            <a:off x="4714712" y="3331042"/>
            <a:ext cx="383991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1630265">
            <a:off x="6154872" y="3214348"/>
            <a:ext cx="383991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1630265">
            <a:off x="2770496" y="3322060"/>
            <a:ext cx="383991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30265">
            <a:off x="355552" y="4916611"/>
            <a:ext cx="2453354" cy="1461891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20360799">
            <a:off x="5607783" y="4560452"/>
            <a:ext cx="3328975" cy="178170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58000"/>
              </a:schemeClr>
            </a:gs>
            <a:gs pos="74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V="1">
            <a:off x="0" y="0"/>
            <a:ext cx="6950496" cy="43204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 flipV="1">
            <a:off x="2193504" y="6425952"/>
            <a:ext cx="6950496" cy="43204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67314" y="646286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hyperlink" Target="https://pixabay.com/en/football-soccer-players-competition-83222/" TargetMode="Externa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hyperlink" Target="https://pixabay.com/en/football-soccer-players-competition-83222/" TargetMode="Externa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630610" y="558205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en-US" altLang="ko-KR" sz="3200" spc="-3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3200" spc="-300" dirty="0">
                <a:solidFill>
                  <a:schemeClr val="bg1">
                    <a:lumMod val="75000"/>
                  </a:schemeClr>
                </a:solidFill>
              </a:rPr>
              <a:t>졸업 작품 </a:t>
            </a:r>
            <a: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32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113784" y="1268760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2019.06.17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755576" y="2032273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부제목 2">
            <a:extLst>
              <a:ext uri="{FF2B5EF4-FFF2-40B4-BE49-F238E27FC236}">
                <a16:creationId xmlns:a16="http://schemas.microsoft.com/office/drawing/2014/main" id="{6B240C24-BE5E-4D59-B817-E024DB7CC7D8}"/>
              </a:ext>
            </a:extLst>
          </p:cNvPr>
          <p:cNvSpPr txBox="1">
            <a:spLocks/>
          </p:cNvSpPr>
          <p:nvPr/>
        </p:nvSpPr>
        <p:spPr>
          <a:xfrm>
            <a:off x="630610" y="4378263"/>
            <a:ext cx="3696072" cy="1800200"/>
          </a:xfrm>
          <a:prstGeom prst="rect">
            <a:avLst/>
          </a:prstGeom>
        </p:spPr>
        <p:txBody>
          <a:bodyPr anchor="b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201433709 </a:t>
            </a:r>
            <a:r>
              <a:rPr lang="ko-KR" altLang="en-US" sz="1800" dirty="0" err="1"/>
              <a:t>전성욱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201635823 </a:t>
            </a:r>
            <a:r>
              <a:rPr lang="ko-KR" altLang="en-US" sz="1800" dirty="0"/>
              <a:t>엄정아</a:t>
            </a:r>
          </a:p>
          <a:p>
            <a:pPr marL="0" indent="0">
              <a:buNone/>
            </a:pPr>
            <a:r>
              <a:rPr lang="en-US" altLang="ko-KR" sz="1800" dirty="0"/>
              <a:t>201735829 </a:t>
            </a:r>
            <a:r>
              <a:rPr lang="ko-KR" altLang="en-US" sz="1800" dirty="0"/>
              <a:t>박상현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831E57-0BFF-4705-B17A-DB8FCEAA6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678868"/>
            <a:ext cx="9842014" cy="69494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Goal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40" y="1325750"/>
            <a:ext cx="8406332" cy="41044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/>
              <a:t>Amazingly Easy </a:t>
            </a:r>
            <a:r>
              <a:rPr lang="en-US" altLang="ko-KR" sz="2100" dirty="0">
                <a:solidFill>
                  <a:srgbClr val="FF0000"/>
                </a:solidFill>
              </a:rPr>
              <a:t>Video Colorization</a:t>
            </a:r>
          </a:p>
          <a:p>
            <a:pPr>
              <a:lnSpc>
                <a:spcPct val="150000"/>
              </a:lnSpc>
            </a:pPr>
            <a:endParaRPr lang="en-US" altLang="ko-KR" sz="2100" dirty="0"/>
          </a:p>
          <a:p>
            <a:pPr>
              <a:lnSpc>
                <a:spcPct val="150000"/>
              </a:lnSpc>
            </a:pPr>
            <a:r>
              <a:rPr lang="en-US" altLang="ko-KR" sz="2100" dirty="0"/>
              <a:t>For SNS video (You</a:t>
            </a:r>
            <a:r>
              <a:rPr lang="en-US" altLang="ko-KR" sz="2100" dirty="0">
                <a:solidFill>
                  <a:srgbClr val="FF0000"/>
                </a:solidFill>
              </a:rPr>
              <a:t>Tube</a:t>
            </a:r>
            <a:r>
              <a:rPr lang="en-US" altLang="ko-KR" sz="2100" dirty="0"/>
              <a:t>, </a:t>
            </a:r>
            <a:r>
              <a:rPr lang="en-US" altLang="ko-KR" sz="2100" dirty="0">
                <a:solidFill>
                  <a:srgbClr val="3366FF"/>
                </a:solidFill>
              </a:rPr>
              <a:t>Facebook</a:t>
            </a:r>
            <a:r>
              <a:rPr lang="en-US" altLang="ko-KR" sz="2100" dirty="0"/>
              <a:t>, Instagram …)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0BF7F6-7792-4A63-803C-B88636821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377977"/>
            <a:ext cx="2736304" cy="1150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A74CCB-FAAD-4C27-BFE7-FBE97C7EE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3534928"/>
            <a:ext cx="4227116" cy="8886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486EA3-FCC1-4CA7-84B4-0A28DB83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728" y="4869160"/>
            <a:ext cx="4060036" cy="11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5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Proposed System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40" y="1325750"/>
            <a:ext cx="8406332" cy="410445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Systems to change the color of objects in the video</a:t>
            </a:r>
          </a:p>
          <a:p>
            <a:pPr marL="0" indent="0">
              <a:buNone/>
            </a:pPr>
            <a:r>
              <a:rPr lang="en-US" altLang="ko-KR" sz="2400" dirty="0"/>
              <a:t>(clothes that focus on objects)</a:t>
            </a:r>
            <a:endParaRPr lang="ko-KR" altLang="en-US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8608F8-1584-48E6-9958-4E9644FFF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79" y="2442349"/>
            <a:ext cx="6656854" cy="396241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4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7349C-F873-4964-AF12-2019956F7A18}"/>
              </a:ext>
            </a:extLst>
          </p:cNvPr>
          <p:cNvSpPr/>
          <p:nvPr/>
        </p:nvSpPr>
        <p:spPr>
          <a:xfrm>
            <a:off x="7092280" y="4774292"/>
            <a:ext cx="576064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Proposed method for video colorization (overall)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34" y="1268765"/>
            <a:ext cx="8406332" cy="470909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400" dirty="0"/>
              <a:t>input: color hint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400" dirty="0"/>
              <a:t>color change of object using colorization.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400" dirty="0"/>
              <a:t>transfer color hint and object mask to next frame.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400" dirty="0"/>
              <a:t>repeat step 2 and step 3 until the end of frame.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2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34" y="1196752"/>
            <a:ext cx="8406332" cy="410445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color change of object using colorization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Object segmentation in a frame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Colorization of object mask</a:t>
            </a:r>
          </a:p>
          <a:p>
            <a:pPr lvl="1"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Transfer color hint to the next frame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Transfer object segmentation mask to the next frame</a:t>
            </a:r>
            <a:endParaRPr lang="en-US" altLang="ko-KR" sz="2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A915014-76EB-4B1B-BB56-3117127740F0}"/>
              </a:ext>
            </a:extLst>
          </p:cNvPr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Proposed method for video colorization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8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5572744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Color change of object using colorization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40" y="1459533"/>
            <a:ext cx="8406332" cy="41044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Object segmentation in a frame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하늘, 자동차, 실외, 길이(가) 표시된 사진&#10;&#10;자동 생성된 설명">
            <a:extLst>
              <a:ext uri="{FF2B5EF4-FFF2-40B4-BE49-F238E27FC236}">
                <a16:creationId xmlns:a16="http://schemas.microsoft.com/office/drawing/2014/main" id="{DEE2FDFA-53C4-43F9-9AB2-11D42CED0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4" y="2435221"/>
            <a:ext cx="4019202" cy="2433939"/>
          </a:xfrm>
          <a:prstGeom prst="rect">
            <a:avLst/>
          </a:prstGeom>
        </p:spPr>
      </p:pic>
      <p:pic>
        <p:nvPicPr>
          <p:cNvPr id="14" name="그림 13" descr="실내, 텔레비전, 잔디, 모니터이(가) 표시된 사진&#10;&#10;자동 생성된 설명">
            <a:extLst>
              <a:ext uri="{FF2B5EF4-FFF2-40B4-BE49-F238E27FC236}">
                <a16:creationId xmlns:a16="http://schemas.microsoft.com/office/drawing/2014/main" id="{5828A07D-C292-4DA8-AD84-90901BF75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31" y="2435220"/>
            <a:ext cx="4015999" cy="24339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E4F286-ADE6-4CA2-B1DE-7CD3ECC836A1}"/>
              </a:ext>
            </a:extLst>
          </p:cNvPr>
          <p:cNvSpPr txBox="1"/>
          <p:nvPr/>
        </p:nvSpPr>
        <p:spPr>
          <a:xfrm>
            <a:off x="1456978" y="5084874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Segment the object </a:t>
            </a:r>
            <a:r>
              <a:rPr lang="en-US" altLang="ko-KR" sz="2000" dirty="0"/>
              <a:t>to bounding box what user want.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33B6E9-12D8-402D-9738-9452186B08A8}"/>
              </a:ext>
            </a:extLst>
          </p:cNvPr>
          <p:cNvSpPr txBox="1"/>
          <p:nvPr/>
        </p:nvSpPr>
        <p:spPr>
          <a:xfrm>
            <a:off x="1452663" y="5585285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/>
              <a:t>Gray scaling </a:t>
            </a:r>
            <a:r>
              <a:rPr lang="en-US" altLang="ko-KR" sz="2000" dirty="0"/>
              <a:t>of Segmented object. </a:t>
            </a:r>
          </a:p>
        </p:txBody>
      </p:sp>
    </p:spTree>
    <p:extLst>
      <p:ext uri="{BB962C8B-B14F-4D97-AF65-F5344CB8AC3E}">
        <p14:creationId xmlns:p14="http://schemas.microsoft.com/office/powerpoint/2010/main" val="348476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5572744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Color change of object using colorization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40" y="1459533"/>
            <a:ext cx="8406332" cy="41044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Colorization of object mask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DEFDE-76CA-4BD2-9D50-0E4D417918A4}"/>
              </a:ext>
            </a:extLst>
          </p:cNvPr>
          <p:cNvSpPr txBox="1"/>
          <p:nvPr/>
        </p:nvSpPr>
        <p:spPr>
          <a:xfrm>
            <a:off x="303660" y="2082550"/>
            <a:ext cx="8897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400" b="1" dirty="0"/>
              <a:t>Levin colorization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: </a:t>
            </a:r>
            <a:r>
              <a:rPr lang="en-US" altLang="ko-KR" dirty="0"/>
              <a:t>Coloring with grayscale images and this marked by the user’s color hint</a:t>
            </a:r>
          </a:p>
          <a:p>
            <a:pPr fontAlgn="base"/>
            <a:endParaRPr lang="en-US" altLang="ko-KR" sz="2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EA93C2-0571-4365-A526-E67AD054F7E0}"/>
              </a:ext>
            </a:extLst>
          </p:cNvPr>
          <p:cNvGrpSpPr/>
          <p:nvPr/>
        </p:nvGrpSpPr>
        <p:grpSpPr>
          <a:xfrm>
            <a:off x="789165" y="3721426"/>
            <a:ext cx="7565669" cy="2115701"/>
            <a:chOff x="0" y="0"/>
            <a:chExt cx="6651035" cy="1859915"/>
          </a:xfrm>
        </p:grpSpPr>
        <p:pic>
          <p:nvPicPr>
            <p:cNvPr id="20" name="그림 19" descr="https://www.cs.huji.ac.il/~yweiss/Colorization/gray/cats_res.bmp">
              <a:extLst>
                <a:ext uri="{FF2B5EF4-FFF2-40B4-BE49-F238E27FC236}">
                  <a16:creationId xmlns:a16="http://schemas.microsoft.com/office/drawing/2014/main" id="{04FFAC58-7D19-41A6-8EC0-F76D8A21E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4410" y="10632"/>
              <a:ext cx="2206625" cy="1844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2ABD491-54D6-4572-BE86-1E1DBE853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06625" cy="1844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F873DE1-E116-477D-9FD6-5A235D133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205" y="0"/>
              <a:ext cx="2221865" cy="18599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6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7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5572744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Transfer color hint to the next frame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40" y="4365104"/>
            <a:ext cx="8406332" cy="19694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Storing information of the color hint used to colorize in one frame.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In order to colorize the object of the next frame, Color hint information used in the previous frame is transmitted.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0E56905-BCED-4C57-89FE-8A81A7CDC3B9}"/>
              </a:ext>
            </a:extLst>
          </p:cNvPr>
          <p:cNvGrpSpPr/>
          <p:nvPr/>
        </p:nvGrpSpPr>
        <p:grpSpPr>
          <a:xfrm>
            <a:off x="899592" y="1397150"/>
            <a:ext cx="3240360" cy="2463886"/>
            <a:chOff x="1287438" y="710331"/>
            <a:chExt cx="3463967" cy="2718667"/>
          </a:xfrm>
        </p:grpSpPr>
        <p:pic>
          <p:nvPicPr>
            <p:cNvPr id="23" name="그림 22" descr="잔디, 축구, 사람, 평야이(가) 표시된 사진&#10;&#10;자동 생성된 설명">
              <a:extLst>
                <a:ext uri="{FF2B5EF4-FFF2-40B4-BE49-F238E27FC236}">
                  <a16:creationId xmlns:a16="http://schemas.microsoft.com/office/drawing/2014/main" id="{E2818779-6660-4E62-9A24-D97A24029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287438" y="710331"/>
              <a:ext cx="3463967" cy="2718667"/>
            </a:xfrm>
            <a:prstGeom prst="rect">
              <a:avLst/>
            </a:prstGeom>
          </p:spPr>
        </p:pic>
        <p:pic>
          <p:nvPicPr>
            <p:cNvPr id="24" name="Picture 2" descr="http://labs.wanokoto.jp/old/complete/uoaoi-20190614172008.jpg">
              <a:extLst>
                <a:ext uri="{FF2B5EF4-FFF2-40B4-BE49-F238E27FC236}">
                  <a16:creationId xmlns:a16="http://schemas.microsoft.com/office/drawing/2014/main" id="{79E17334-252A-482C-9AF9-19789B70A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299" y="727614"/>
              <a:ext cx="1213882" cy="2077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4106631-49AF-48C1-9A14-FF8D576759D0}"/>
                </a:ext>
              </a:extLst>
            </p:cNvPr>
            <p:cNvSpPr/>
            <p:nvPr/>
          </p:nvSpPr>
          <p:spPr>
            <a:xfrm>
              <a:off x="3148299" y="723592"/>
              <a:ext cx="1206172" cy="20812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3EE82D22-CE11-4079-AD11-CD35F1AD6F8D}"/>
              </a:ext>
            </a:extLst>
          </p:cNvPr>
          <p:cNvSpPr/>
          <p:nvPr/>
        </p:nvSpPr>
        <p:spPr>
          <a:xfrm flipV="1">
            <a:off x="2913978" y="2138530"/>
            <a:ext cx="172122" cy="15650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85A96D-5443-40DB-960C-4E4EC96DA2AD}"/>
              </a:ext>
            </a:extLst>
          </p:cNvPr>
          <p:cNvSpPr txBox="1"/>
          <p:nvPr/>
        </p:nvSpPr>
        <p:spPr>
          <a:xfrm>
            <a:off x="2759927" y="2765584"/>
            <a:ext cx="128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pc="-130" dirty="0">
                <a:solidFill>
                  <a:schemeClr val="bg1">
                    <a:lumMod val="95000"/>
                  </a:schemeClr>
                </a:solidFill>
              </a:rPr>
              <a:t>Color Hint</a:t>
            </a:r>
            <a:endParaRPr lang="en-US" altLang="ko-KR" b="1" spc="-13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C281E3-FB43-4EC9-A98F-CA978EE0C880}"/>
              </a:ext>
            </a:extLst>
          </p:cNvPr>
          <p:cNvGrpSpPr/>
          <p:nvPr/>
        </p:nvGrpSpPr>
        <p:grpSpPr>
          <a:xfrm>
            <a:off x="5272133" y="1393166"/>
            <a:ext cx="3116291" cy="2463873"/>
            <a:chOff x="6398476" y="710132"/>
            <a:chExt cx="3556924" cy="2718868"/>
          </a:xfrm>
        </p:grpSpPr>
        <p:pic>
          <p:nvPicPr>
            <p:cNvPr id="29" name="그림 28" descr="잔디, 축구, 사람, 평야이(가) 표시된 사진&#10;&#10;자동 생성된 설명">
              <a:extLst>
                <a:ext uri="{FF2B5EF4-FFF2-40B4-BE49-F238E27FC236}">
                  <a16:creationId xmlns:a16="http://schemas.microsoft.com/office/drawing/2014/main" id="{8DD13236-FE32-4486-9EDD-AB8DDAA68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398476" y="710332"/>
              <a:ext cx="3556924" cy="2718668"/>
            </a:xfrm>
            <a:prstGeom prst="rect">
              <a:avLst/>
            </a:prstGeom>
          </p:spPr>
        </p:pic>
        <p:pic>
          <p:nvPicPr>
            <p:cNvPr id="30" name="Picture 6" descr="http://labs.wanokoto.jp/old/complete/45daa7qg-20190614172528.jpg">
              <a:extLst>
                <a:ext uri="{FF2B5EF4-FFF2-40B4-BE49-F238E27FC236}">
                  <a16:creationId xmlns:a16="http://schemas.microsoft.com/office/drawing/2014/main" id="{EE86EB69-65D6-4925-B011-5E4B68F68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6524" y="710132"/>
              <a:ext cx="1251953" cy="2243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36C0CA-CACA-4F09-B8F3-F20AF7DF6210}"/>
                </a:ext>
              </a:extLst>
            </p:cNvPr>
            <p:cNvSpPr/>
            <p:nvPr/>
          </p:nvSpPr>
          <p:spPr>
            <a:xfrm>
              <a:off x="8693142" y="734351"/>
              <a:ext cx="1251953" cy="21953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2014A1A-F1FC-4FF3-908F-7EE575804192}"/>
              </a:ext>
            </a:extLst>
          </p:cNvPr>
          <p:cNvSpPr/>
          <p:nvPr/>
        </p:nvSpPr>
        <p:spPr>
          <a:xfrm flipV="1">
            <a:off x="7467177" y="2001500"/>
            <a:ext cx="172122" cy="15650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75D4CE-2582-489C-A8CF-6B122117887C}"/>
              </a:ext>
            </a:extLst>
          </p:cNvPr>
          <p:cNvSpPr txBox="1"/>
          <p:nvPr/>
        </p:nvSpPr>
        <p:spPr>
          <a:xfrm>
            <a:off x="7392681" y="2896894"/>
            <a:ext cx="128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pc="-130" dirty="0">
                <a:solidFill>
                  <a:schemeClr val="bg1">
                    <a:lumMod val="95000"/>
                  </a:schemeClr>
                </a:solidFill>
              </a:rPr>
              <a:t>Color Hint</a:t>
            </a:r>
            <a:r>
              <a:rPr lang="en-US" altLang="ko-KR" spc="-120" dirty="0">
                <a:solidFill>
                  <a:schemeClr val="bg1">
                    <a:lumMod val="95000"/>
                  </a:schemeClr>
                </a:solidFill>
              </a:rPr>
              <a:t>’</a:t>
            </a:r>
            <a:endParaRPr lang="en-US" altLang="ko-KR" b="1" spc="-12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FE6E4F2-8EA5-4D6F-877F-8D5FE1139AE8}"/>
              </a:ext>
            </a:extLst>
          </p:cNvPr>
          <p:cNvCxnSpPr/>
          <p:nvPr/>
        </p:nvCxnSpPr>
        <p:spPr>
          <a:xfrm>
            <a:off x="4348356" y="2708920"/>
            <a:ext cx="72008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663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5572744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lvl="0" algn="l" fontAlgn="base">
              <a:spcBef>
                <a:spcPts val="0"/>
              </a:spcBef>
              <a:defRPr/>
            </a:pPr>
            <a:r>
              <a:rPr lang="en-US" altLang="ko-KR" sz="2400" spc="-300" dirty="0">
                <a:solidFill>
                  <a:srgbClr val="00B0F0"/>
                </a:solidFill>
              </a:rPr>
              <a:t>Transfer object segmentation mask to the next frame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40" y="4365104"/>
            <a:ext cx="8406332" cy="19694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Storing the information of the segmentation specified in one frame.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In order to colorize the object of the next frame, information of the segmentation used in the previous frame is transmitted.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0E56905-BCED-4C57-89FE-8A81A7CDC3B9}"/>
              </a:ext>
            </a:extLst>
          </p:cNvPr>
          <p:cNvGrpSpPr/>
          <p:nvPr/>
        </p:nvGrpSpPr>
        <p:grpSpPr>
          <a:xfrm>
            <a:off x="899592" y="1397150"/>
            <a:ext cx="3240360" cy="2463886"/>
            <a:chOff x="1287438" y="710331"/>
            <a:chExt cx="3463967" cy="2718667"/>
          </a:xfrm>
        </p:grpSpPr>
        <p:pic>
          <p:nvPicPr>
            <p:cNvPr id="23" name="그림 22" descr="잔디, 축구, 사람, 평야이(가) 표시된 사진&#10;&#10;자동 생성된 설명">
              <a:extLst>
                <a:ext uri="{FF2B5EF4-FFF2-40B4-BE49-F238E27FC236}">
                  <a16:creationId xmlns:a16="http://schemas.microsoft.com/office/drawing/2014/main" id="{E2818779-6660-4E62-9A24-D97A24029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287438" y="710331"/>
              <a:ext cx="3463967" cy="2718667"/>
            </a:xfrm>
            <a:prstGeom prst="rect">
              <a:avLst/>
            </a:prstGeom>
          </p:spPr>
        </p:pic>
        <p:pic>
          <p:nvPicPr>
            <p:cNvPr id="24" name="Picture 2" descr="http://labs.wanokoto.jp/old/complete/uoaoi-20190614172008.jpg">
              <a:extLst>
                <a:ext uri="{FF2B5EF4-FFF2-40B4-BE49-F238E27FC236}">
                  <a16:creationId xmlns:a16="http://schemas.microsoft.com/office/drawing/2014/main" id="{79E17334-252A-482C-9AF9-19789B70A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095" y="726966"/>
              <a:ext cx="1213882" cy="2077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4106631-49AF-48C1-9A14-FF8D576759D0}"/>
                </a:ext>
              </a:extLst>
            </p:cNvPr>
            <p:cNvSpPr/>
            <p:nvPr/>
          </p:nvSpPr>
          <p:spPr>
            <a:xfrm>
              <a:off x="3148299" y="723592"/>
              <a:ext cx="1206172" cy="20812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3EE82D22-CE11-4079-AD11-CD35F1AD6F8D}"/>
              </a:ext>
            </a:extLst>
          </p:cNvPr>
          <p:cNvSpPr/>
          <p:nvPr/>
        </p:nvSpPr>
        <p:spPr>
          <a:xfrm flipV="1">
            <a:off x="2913978" y="2138530"/>
            <a:ext cx="172122" cy="15650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85A96D-5443-40DB-960C-4E4EC96DA2AD}"/>
              </a:ext>
            </a:extLst>
          </p:cNvPr>
          <p:cNvSpPr txBox="1"/>
          <p:nvPr/>
        </p:nvSpPr>
        <p:spPr>
          <a:xfrm>
            <a:off x="3296905" y="2896894"/>
            <a:ext cx="128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pc="-300" dirty="0">
                <a:solidFill>
                  <a:schemeClr val="bg1">
                    <a:lumMod val="95000"/>
                  </a:schemeClr>
                </a:solidFill>
              </a:rPr>
              <a:t>B </a:t>
            </a:r>
            <a:r>
              <a:rPr lang="en-US" altLang="ko-KR" spc="-300" dirty="0" err="1">
                <a:solidFill>
                  <a:schemeClr val="bg1">
                    <a:lumMod val="95000"/>
                  </a:schemeClr>
                </a:solidFill>
              </a:rPr>
              <a:t>B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C281E3-FB43-4EC9-A98F-CA978EE0C880}"/>
              </a:ext>
            </a:extLst>
          </p:cNvPr>
          <p:cNvGrpSpPr/>
          <p:nvPr/>
        </p:nvGrpSpPr>
        <p:grpSpPr>
          <a:xfrm>
            <a:off x="5272133" y="1393166"/>
            <a:ext cx="3116291" cy="2463873"/>
            <a:chOff x="6398476" y="710132"/>
            <a:chExt cx="3556924" cy="2718868"/>
          </a:xfrm>
        </p:grpSpPr>
        <p:pic>
          <p:nvPicPr>
            <p:cNvPr id="29" name="그림 28" descr="잔디, 축구, 사람, 평야이(가) 표시된 사진&#10;&#10;자동 생성된 설명">
              <a:extLst>
                <a:ext uri="{FF2B5EF4-FFF2-40B4-BE49-F238E27FC236}">
                  <a16:creationId xmlns:a16="http://schemas.microsoft.com/office/drawing/2014/main" id="{8DD13236-FE32-4486-9EDD-AB8DDAA68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398476" y="710332"/>
              <a:ext cx="3556924" cy="2718668"/>
            </a:xfrm>
            <a:prstGeom prst="rect">
              <a:avLst/>
            </a:prstGeom>
          </p:spPr>
        </p:pic>
        <p:pic>
          <p:nvPicPr>
            <p:cNvPr id="30" name="Picture 6" descr="http://labs.wanokoto.jp/old/complete/45daa7qg-20190614172528.jpg">
              <a:extLst>
                <a:ext uri="{FF2B5EF4-FFF2-40B4-BE49-F238E27FC236}">
                  <a16:creationId xmlns:a16="http://schemas.microsoft.com/office/drawing/2014/main" id="{EE86EB69-65D6-4925-B011-5E4B68F68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6524" y="710132"/>
              <a:ext cx="1251953" cy="2243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36C0CA-CACA-4F09-B8F3-F20AF7DF6210}"/>
                </a:ext>
              </a:extLst>
            </p:cNvPr>
            <p:cNvSpPr/>
            <p:nvPr/>
          </p:nvSpPr>
          <p:spPr>
            <a:xfrm>
              <a:off x="8693142" y="734351"/>
              <a:ext cx="1251953" cy="21953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2014A1A-F1FC-4FF3-908F-7EE575804192}"/>
              </a:ext>
            </a:extLst>
          </p:cNvPr>
          <p:cNvSpPr/>
          <p:nvPr/>
        </p:nvSpPr>
        <p:spPr>
          <a:xfrm flipV="1">
            <a:off x="7467177" y="2001500"/>
            <a:ext cx="172122" cy="15650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75D4CE-2582-489C-A8CF-6B122117887C}"/>
              </a:ext>
            </a:extLst>
          </p:cNvPr>
          <p:cNvSpPr txBox="1"/>
          <p:nvPr/>
        </p:nvSpPr>
        <p:spPr>
          <a:xfrm>
            <a:off x="7861134" y="2966788"/>
            <a:ext cx="128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pc="-300" dirty="0">
                <a:solidFill>
                  <a:schemeClr val="bg1">
                    <a:lumMod val="95000"/>
                  </a:schemeClr>
                </a:solidFill>
              </a:rPr>
              <a:t>B </a:t>
            </a:r>
            <a:r>
              <a:rPr lang="en-US" altLang="ko-KR" spc="-300" dirty="0" err="1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en-US" altLang="ko-KR" spc="-300" dirty="0">
                <a:solidFill>
                  <a:schemeClr val="bg1">
                    <a:lumMod val="95000"/>
                  </a:schemeClr>
                </a:solidFill>
              </a:rPr>
              <a:t>’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06811B-A685-4820-8456-B96DCE54ED7E}"/>
              </a:ext>
            </a:extLst>
          </p:cNvPr>
          <p:cNvCxnSpPr/>
          <p:nvPr/>
        </p:nvCxnSpPr>
        <p:spPr>
          <a:xfrm>
            <a:off x="4348356" y="2708920"/>
            <a:ext cx="72008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70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5572744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Optical Flow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70" y="4919368"/>
            <a:ext cx="8266508" cy="115212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1800" dirty="0"/>
              <a:t>is the pattern of apparent motion of objects, surfaces, and edges </a:t>
            </a:r>
          </a:p>
          <a:p>
            <a:pPr marL="0" indent="0" fontAlgn="base">
              <a:buNone/>
            </a:pPr>
            <a:r>
              <a:rPr lang="en-US" altLang="ko-KR" sz="1800" dirty="0"/>
              <a:t>in a visual scene caused by the relative motion </a:t>
            </a:r>
          </a:p>
          <a:p>
            <a:pPr marL="0" indent="0" fontAlgn="base">
              <a:buNone/>
            </a:pPr>
            <a:r>
              <a:rPr lang="en-US" altLang="ko-KR" sz="1800" dirty="0"/>
              <a:t>between an observer and a scene.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EF8D098-EDD6-4246-9AEF-5FC72E7E8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6" y="1362568"/>
            <a:ext cx="3868619" cy="28871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253DD83-4E9B-4EC8-A365-238D5AA0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584" y="1362568"/>
            <a:ext cx="3884240" cy="2898794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35D3FC7-E11A-4BFD-BA9C-CE817961D59D}"/>
              </a:ext>
            </a:extLst>
          </p:cNvPr>
          <p:cNvSpPr txBox="1">
            <a:spLocks/>
          </p:cNvSpPr>
          <p:nvPr/>
        </p:nvSpPr>
        <p:spPr>
          <a:xfrm>
            <a:off x="1085136" y="4786104"/>
            <a:ext cx="1512168" cy="59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itchFamily="34" charset="0"/>
              <a:buNone/>
            </a:pPr>
            <a:r>
              <a:rPr lang="en-US" altLang="ko-KR" sz="2800" dirty="0"/>
              <a:t>O</a:t>
            </a:r>
            <a:r>
              <a:rPr lang="en-US" altLang="ko-KR" sz="1800" b="1" dirty="0"/>
              <a:t>ptical flow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7678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87FC327A-75DD-4C24-B5DD-8A53612AD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55104"/>
            <a:ext cx="3558796" cy="443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5572744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Optical Flow (Pyramid Lucas-</a:t>
            </a:r>
            <a:r>
              <a:rPr lang="en-US" altLang="ko-KR" sz="2800" spc="-300" dirty="0" err="1">
                <a:solidFill>
                  <a:srgbClr val="00B0F0"/>
                </a:solidFill>
              </a:rPr>
              <a:t>Kanade</a:t>
            </a:r>
            <a:r>
              <a:rPr lang="en-US" altLang="ko-KR" sz="2800" spc="-300" dirty="0">
                <a:solidFill>
                  <a:srgbClr val="00B0F0"/>
                </a:solidFill>
              </a:rPr>
              <a:t>)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5949280"/>
            <a:ext cx="5971128" cy="766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Optical Flow is used to transfer Hints.</a:t>
            </a:r>
            <a:endParaRPr lang="ko-KR" altLang="en-US" sz="2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4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4EFE68D4-9772-47C7-8B63-3DD863D6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097" y="1515441"/>
            <a:ext cx="48006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이전 프레임 영상</a:t>
            </a:r>
            <a:endParaRPr lang="en-US" altLang="ko-KR" sz="1600" dirty="0"/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다음 프레임 영상</a:t>
            </a:r>
            <a:endParaRPr lang="en-US" altLang="ko-KR" sz="1600" dirty="0"/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피라미드 영상을 저장하기 위한 버퍼</a:t>
            </a:r>
            <a:endParaRPr lang="en-US" altLang="ko-KR" sz="1600" dirty="0"/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피라미드 영상을 저장하기 위한 버퍼</a:t>
            </a:r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 </a:t>
            </a:r>
            <a:r>
              <a:rPr lang="ko-KR" altLang="en-US" sz="1600" dirty="0"/>
              <a:t>움직임을 추적할 점들의 배열</a:t>
            </a:r>
            <a:endParaRPr lang="en-US" altLang="ko-KR" sz="1600" dirty="0"/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이 점들이 이동한 점들의 위치</a:t>
            </a:r>
            <a:endParaRPr lang="en-US" altLang="ko-KR" sz="1600" dirty="0"/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en-US" altLang="ko-KR" sz="1600" dirty="0" err="1"/>
              <a:t>featuresA</a:t>
            </a:r>
            <a:r>
              <a:rPr lang="en-US" altLang="ko-KR" sz="1600" dirty="0"/>
              <a:t> </a:t>
            </a:r>
            <a:r>
              <a:rPr lang="ko-KR" altLang="en-US" sz="1600" dirty="0"/>
              <a:t>배열에 저장된 점들의 개수</a:t>
            </a:r>
            <a:endParaRPr lang="en-US" altLang="ko-KR" sz="1600" dirty="0"/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움직임을 계산하기 위한 윈도우의 크기</a:t>
            </a:r>
            <a:endParaRPr lang="en-US" altLang="ko-KR" sz="1600" dirty="0"/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영상 피라미드에서 생성할 최대 계층의 개수</a:t>
            </a:r>
            <a:endParaRPr lang="en-US" altLang="ko-KR" sz="1600" dirty="0"/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움직임 추정 계산의 성공 여부를 담고 있는 배열</a:t>
            </a:r>
            <a:endParaRPr lang="en-US" altLang="ko-KR" sz="1600" dirty="0"/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옵션</a:t>
            </a:r>
            <a:r>
              <a:rPr lang="en-US" altLang="ko-KR" sz="1600" dirty="0"/>
              <a:t>, NULL</a:t>
            </a:r>
            <a:r>
              <a:rPr lang="ko-KR" altLang="en-US" sz="1600" dirty="0"/>
              <a:t>이 아니면 실수형 배열 저장</a:t>
            </a:r>
            <a:r>
              <a:rPr lang="en-US" altLang="ko-KR" sz="1600" dirty="0"/>
              <a:t>(</a:t>
            </a:r>
            <a:r>
              <a:rPr lang="ko-KR" altLang="en-US" sz="1600" dirty="0"/>
              <a:t>거리</a:t>
            </a:r>
            <a:r>
              <a:rPr lang="en-US" altLang="ko-KR" sz="1600" dirty="0"/>
              <a:t>)</a:t>
            </a:r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알고리즘의 종료 조건 설정</a:t>
            </a:r>
            <a:endParaRPr lang="en-US" altLang="ko-KR" sz="1600" dirty="0"/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// </a:t>
            </a:r>
            <a:r>
              <a:rPr lang="ko-KR" altLang="en-US" sz="1600" dirty="0"/>
              <a:t>함수 실행 시 내부 기록에 대한 세세한 조정을 </a:t>
            </a:r>
            <a:endParaRPr lang="en-US" altLang="ko-KR" sz="1600" dirty="0"/>
          </a:p>
          <a:p>
            <a:pPr marL="0" lvl="1" eaLnBrk="1" hangingPunct="1">
              <a:lnSpc>
                <a:spcPts val="2400"/>
              </a:lnSpc>
            </a:pPr>
            <a:r>
              <a:rPr lang="en-US" altLang="ko-KR" sz="1600" dirty="0"/>
              <a:t>   </a:t>
            </a:r>
            <a:r>
              <a:rPr lang="ko-KR" altLang="en-US" sz="1600" dirty="0"/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67951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Context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40" y="1481547"/>
            <a:ext cx="7262192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spc="-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ko-KR" sz="2800" spc="-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Related Works</a:t>
            </a:r>
          </a:p>
          <a:p>
            <a:pPr>
              <a:lnSpc>
                <a:spcPct val="150000"/>
              </a:lnSpc>
            </a:pPr>
            <a:r>
              <a:rPr lang="en-US" altLang="ko-KR" sz="2800" spc="-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Goal</a:t>
            </a:r>
          </a:p>
          <a:p>
            <a:pPr>
              <a:lnSpc>
                <a:spcPct val="150000"/>
              </a:lnSpc>
            </a:pPr>
            <a:r>
              <a:rPr lang="en-US" altLang="ko-KR" sz="2800" spc="-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Proposed method for video colorization </a:t>
            </a:r>
          </a:p>
          <a:p>
            <a:pPr>
              <a:lnSpc>
                <a:spcPct val="150000"/>
              </a:lnSpc>
            </a:pPr>
            <a:r>
              <a:rPr lang="en-US" altLang="ko-KR" sz="2800" spc="-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Plan</a:t>
            </a:r>
            <a:endParaRPr lang="en-US" altLang="ko-KR" sz="2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E67DA6-0A9D-4903-BE30-A9BC39809FA7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2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40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5572744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Plan – Time table 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45719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DFC40A0-C873-4F61-97B1-1658C1F8BC8B}"/>
              </a:ext>
            </a:extLst>
          </p:cNvPr>
          <p:cNvSpPr/>
          <p:nvPr/>
        </p:nvSpPr>
        <p:spPr>
          <a:xfrm>
            <a:off x="-4582" y="3433297"/>
            <a:ext cx="9143987" cy="804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5D92B9D5-C717-43D6-8624-7C0C6641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232310"/>
              </p:ext>
            </p:extLst>
          </p:nvPr>
        </p:nvGraphicFramePr>
        <p:xfrm>
          <a:off x="0" y="1488360"/>
          <a:ext cx="9144004" cy="428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68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68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6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July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August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September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October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November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December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06"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On weekdays do our own studies and on weekends we all do our studies together.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using Levine colorization, attempt to collocate one frame.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transfer color hint and object segmentation to the next frame.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8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applied to the entire video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7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864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5572744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Plan – Development environment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203355-A055-4C5A-B5F5-B5E25520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81646"/>
            <a:ext cx="2232248" cy="2232248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CDDA26C-759A-45CF-86B1-B3A357369756}"/>
              </a:ext>
            </a:extLst>
          </p:cNvPr>
          <p:cNvSpPr txBox="1">
            <a:spLocks/>
          </p:cNvSpPr>
          <p:nvPr/>
        </p:nvSpPr>
        <p:spPr>
          <a:xfrm>
            <a:off x="2672690" y="1929809"/>
            <a:ext cx="1395254" cy="766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Python</a:t>
            </a:r>
          </a:p>
          <a:p>
            <a:pPr marL="0" indent="0" algn="ctr">
              <a:buNone/>
            </a:pPr>
            <a:r>
              <a:rPr lang="en-US" altLang="ko-KR" sz="2800" dirty="0"/>
              <a:t>3.7.x 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9B8B5-290C-43EF-9A0B-99F658A5B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181647"/>
            <a:ext cx="3672408" cy="2412969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09119F6-ADF6-4712-87DF-2E14BE3CBE34}"/>
              </a:ext>
            </a:extLst>
          </p:cNvPr>
          <p:cNvSpPr txBox="1">
            <a:spLocks/>
          </p:cNvSpPr>
          <p:nvPr/>
        </p:nvSpPr>
        <p:spPr>
          <a:xfrm>
            <a:off x="5054880" y="3720037"/>
            <a:ext cx="2469448" cy="3830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&lt;Levin Colorization&gt;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826D73-6DAB-4955-AE33-3F07E01A5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78" y="4161160"/>
            <a:ext cx="1484379" cy="1828804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57BE179-145E-4CE3-B98A-79B493E3C3C2}"/>
              </a:ext>
            </a:extLst>
          </p:cNvPr>
          <p:cNvSpPr txBox="1">
            <a:spLocks/>
          </p:cNvSpPr>
          <p:nvPr/>
        </p:nvSpPr>
        <p:spPr>
          <a:xfrm>
            <a:off x="2672690" y="4663373"/>
            <a:ext cx="4491598" cy="1285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OpenCV in python</a:t>
            </a:r>
          </a:p>
          <a:p>
            <a:pPr marL="0" indent="0" algn="ctr">
              <a:buNone/>
            </a:pPr>
            <a:r>
              <a:rPr lang="en-US" altLang="ko-KR" sz="2800" dirty="0"/>
              <a:t>For using Optical Flow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3281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5572744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Plan – Development environment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6B4363-4970-468F-9C51-1D490C65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7" y="1398292"/>
            <a:ext cx="3672408" cy="23654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8C601C-FD5C-4A49-8EA0-42A87481E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78" y="4161160"/>
            <a:ext cx="1484379" cy="1828804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2AB7226-084F-4FAF-B2EB-2DA3CA16FFBE}"/>
              </a:ext>
            </a:extLst>
          </p:cNvPr>
          <p:cNvSpPr txBox="1">
            <a:spLocks/>
          </p:cNvSpPr>
          <p:nvPr/>
        </p:nvSpPr>
        <p:spPr>
          <a:xfrm>
            <a:off x="2439564" y="4663373"/>
            <a:ext cx="4491598" cy="1285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dirty="0"/>
              <a:t>OpenCV in android</a:t>
            </a:r>
          </a:p>
          <a:p>
            <a:pPr marL="0" indent="0" algn="ctr">
              <a:buNone/>
            </a:pPr>
            <a:r>
              <a:rPr lang="en-US" altLang="ko-KR" sz="2800" dirty="0"/>
              <a:t>For using Optical Flow</a:t>
            </a:r>
            <a:endParaRPr lang="ko-KR" altLang="en-US" sz="2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E0A700-509E-4AB3-A5DD-D1D2CB15A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520" y="1952870"/>
            <a:ext cx="44577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E66D5DC-D5AF-4989-B29B-F088D477DFD6}"/>
              </a:ext>
            </a:extLst>
          </p:cNvPr>
          <p:cNvSpPr txBox="1">
            <a:spLocks/>
          </p:cNvSpPr>
          <p:nvPr/>
        </p:nvSpPr>
        <p:spPr>
          <a:xfrm>
            <a:off x="0" y="24208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r>
              <a:rPr lang="en-US" altLang="ko-KR"/>
              <a:t>Thank you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BBC453-A281-41FC-9B43-2002AE6CD027}"/>
              </a:ext>
            </a:extLst>
          </p:cNvPr>
          <p:cNvSpPr/>
          <p:nvPr/>
        </p:nvSpPr>
        <p:spPr>
          <a:xfrm>
            <a:off x="3275856" y="2439144"/>
            <a:ext cx="3323439" cy="2512844"/>
          </a:xfrm>
          <a:prstGeom prst="rect">
            <a:avLst/>
          </a:prstGeom>
          <a:blipFill dpi="0" rotWithShape="1">
            <a:blip r:embed="rId2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Background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40" y="1425625"/>
            <a:ext cx="8309048" cy="873291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Video-enhanced services such as YouTube and </a:t>
            </a:r>
            <a:r>
              <a:rPr lang="en-US" altLang="ko-KR" sz="2200" dirty="0" err="1"/>
              <a:t>TikTock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(Instagram</a:t>
            </a:r>
            <a:r>
              <a:rPr lang="ko-KR" altLang="en-US" sz="2200" dirty="0"/>
              <a:t> </a:t>
            </a:r>
            <a:r>
              <a:rPr lang="en-US" altLang="ko-KR" sz="2200" dirty="0"/>
              <a:t>also</a:t>
            </a:r>
            <a:r>
              <a:rPr lang="ko-KR" altLang="en-US" sz="2200" dirty="0"/>
              <a:t> </a:t>
            </a:r>
            <a:r>
              <a:rPr lang="en-US" altLang="ko-KR" sz="2200" dirty="0"/>
              <a:t>serves</a:t>
            </a:r>
            <a:r>
              <a:rPr lang="ko-KR" altLang="en-US" sz="2200" dirty="0"/>
              <a:t> </a:t>
            </a:r>
            <a:r>
              <a:rPr lang="en-US" altLang="ko-KR" sz="2200" dirty="0"/>
              <a:t>short</a:t>
            </a:r>
            <a:r>
              <a:rPr lang="ko-KR" altLang="en-US" sz="2200" dirty="0"/>
              <a:t> </a:t>
            </a:r>
            <a:r>
              <a:rPr lang="en-US" altLang="ko-KR" sz="2200" dirty="0"/>
              <a:t>video)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C54237-AB27-4E35-BDEC-A5C713502927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C295BD-7DD6-4AB0-A75E-418129AC8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93" y="3074792"/>
            <a:ext cx="1574773" cy="280398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26" name="Picture 2" descr="tiktokì ëí ì´ë¯¸ì§ ê²ìê²°ê³¼">
            <a:extLst>
              <a:ext uri="{FF2B5EF4-FFF2-40B4-BE49-F238E27FC236}">
                <a16:creationId xmlns:a16="http://schemas.microsoft.com/office/drawing/2014/main" id="{F90BE12B-D9E7-47C5-A52B-69F0D75EE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9314"/>
            <a:ext cx="769554" cy="76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¸ì¤í ììì ëí ì´ë¯¸ì§ ê²ìê²°ê³¼">
            <a:extLst>
              <a:ext uri="{FF2B5EF4-FFF2-40B4-BE49-F238E27FC236}">
                <a16:creationId xmlns:a16="http://schemas.microsoft.com/office/drawing/2014/main" id="{3B4B69B4-337C-4E65-AE54-95E4EC7C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313" y="2778357"/>
            <a:ext cx="1576590" cy="280398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¸ì¤íê·¸ë¨ì ëí ì´ë¯¸ì§ ê²ìê²°ê³¼">
            <a:extLst>
              <a:ext uri="{FF2B5EF4-FFF2-40B4-BE49-F238E27FC236}">
                <a16:creationId xmlns:a16="http://schemas.microsoft.com/office/drawing/2014/main" id="{E43318DF-7143-4229-A863-0474638F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56694" y="3163064"/>
            <a:ext cx="769554" cy="76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 íë¸ ì´íì ëí ì´ë¯¸ì§ ê²ìê²°ê³¼">
            <a:extLst>
              <a:ext uri="{FF2B5EF4-FFF2-40B4-BE49-F238E27FC236}">
                <a16:creationId xmlns:a16="http://schemas.microsoft.com/office/drawing/2014/main" id="{EB48233C-2AFC-45A4-93CB-06F7827E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522" y="2797529"/>
            <a:ext cx="745612" cy="74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 íë¸ì ëí ì´ë¯¸ì§ ê²ìê²°ê³¼">
            <a:extLst>
              <a:ext uri="{FF2B5EF4-FFF2-40B4-BE49-F238E27FC236}">
                <a16:creationId xmlns:a16="http://schemas.microsoft.com/office/drawing/2014/main" id="{623C9F72-A5FF-4AFB-816C-35499E0C1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42" y="3512898"/>
            <a:ext cx="2878187" cy="162297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43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Background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40" y="1425625"/>
            <a:ext cx="8309048" cy="41044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People who are not experts in video editing also try to edit videos.</a:t>
            </a:r>
          </a:p>
          <a:p>
            <a:pPr>
              <a:lnSpc>
                <a:spcPct val="150000"/>
              </a:lnSpc>
            </a:pP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2200" dirty="0"/>
              <a:t>Unlike editing cuts, changing colors is difficult to handle.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dirty="0">
                <a:sym typeface="Wingdings" panose="05000000000000000000" pitchFamily="2" charset="2"/>
              </a:rPr>
              <a:t> </a:t>
            </a:r>
            <a:r>
              <a:rPr lang="en-US" altLang="ko-KR" sz="2200" dirty="0"/>
              <a:t>Change color in video</a:t>
            </a: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C54237-AB27-4E35-BDEC-A5C713502927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ììí¸ì§ì ëí ì´ë¯¸ì§ ê²ìê²°ê³¼">
            <a:extLst>
              <a:ext uri="{FF2B5EF4-FFF2-40B4-BE49-F238E27FC236}">
                <a16:creationId xmlns:a16="http://schemas.microsoft.com/office/drawing/2014/main" id="{6E5968CF-3986-4C6A-AC0A-C786F8949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344" y="3171829"/>
            <a:ext cx="4320480" cy="277745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0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Related Works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40" y="1376772"/>
            <a:ext cx="8309048" cy="4212451"/>
          </a:xfrm>
        </p:spPr>
        <p:txBody>
          <a:bodyPr>
            <a:normAutofit lnSpcReduction="10000"/>
          </a:bodyPr>
          <a:lstStyle/>
          <a:p>
            <a:r>
              <a:rPr lang="en-US" altLang="ko-KR" sz="2200" dirty="0"/>
              <a:t>image : Colorization algorithm</a:t>
            </a:r>
          </a:p>
          <a:p>
            <a:endParaRPr lang="en-US" altLang="ko-KR" sz="2200" dirty="0"/>
          </a:p>
          <a:p>
            <a:pPr lvl="1"/>
            <a:r>
              <a:rPr lang="en-US" altLang="ko-KR" sz="2200" b="1" dirty="0"/>
              <a:t>Levin colorization</a:t>
            </a:r>
          </a:p>
          <a:p>
            <a:pPr marL="457200" lvl="1" indent="0">
              <a:buNone/>
            </a:pPr>
            <a:r>
              <a:rPr lang="en-US" altLang="ko-KR" sz="2200" dirty="0"/>
              <a:t>	a simple colorization method that requires neither precise 	image segmentation, nor accurate region tracking</a:t>
            </a:r>
          </a:p>
          <a:p>
            <a:pPr marL="457200" lvl="1" indent="0">
              <a:buNone/>
            </a:pPr>
            <a:endParaRPr lang="en-US" altLang="ko-KR" sz="2200" dirty="0"/>
          </a:p>
          <a:p>
            <a:pPr lvl="1"/>
            <a:r>
              <a:rPr lang="en-US" altLang="ko-KR" sz="2200" b="1" dirty="0"/>
              <a:t>Zhang colorization</a:t>
            </a:r>
          </a:p>
          <a:p>
            <a:pPr marL="457200" lvl="1" indent="0">
              <a:buNone/>
            </a:pPr>
            <a:r>
              <a:rPr lang="en-US" altLang="ko-KR" sz="2200" dirty="0"/>
              <a:t>	a fully automatic approach that produces vibrant and realistic 	colorizations.</a:t>
            </a:r>
          </a:p>
          <a:p>
            <a:pPr marL="457200" lvl="1" indent="0">
              <a:buNone/>
            </a:pPr>
            <a:endParaRPr lang="en-US" altLang="ko-KR" sz="2200" dirty="0"/>
          </a:p>
          <a:p>
            <a:r>
              <a:rPr lang="en-US" altLang="ko-KR" sz="2200" dirty="0"/>
              <a:t>Video : Editing colors in a video using </a:t>
            </a:r>
            <a:r>
              <a:rPr lang="en-US" altLang="ko-KR" sz="2200" b="1" dirty="0"/>
              <a:t>Premiere Pro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65AD4-AC8A-4759-8107-84EAC2144544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9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Levin colorization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40" y="1325750"/>
            <a:ext cx="8406332" cy="41044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/>
              <a:t>Coloring with grayscale images and this marked by the user’s color hint</a:t>
            </a:r>
          </a:p>
          <a:p>
            <a:pPr lvl="1">
              <a:lnSpc>
                <a:spcPct val="150000"/>
              </a:lnSpc>
            </a:pPr>
            <a:r>
              <a:rPr lang="en-US" altLang="ko-KR" sz="2100" dirty="0"/>
              <a:t>start with a small number of color scribbles, and then fine-tune the colorization results by adding more scribbles.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4CB268-2BDD-45F4-84A5-EEE29B0767DA}"/>
              </a:ext>
            </a:extLst>
          </p:cNvPr>
          <p:cNvGrpSpPr/>
          <p:nvPr/>
        </p:nvGrpSpPr>
        <p:grpSpPr>
          <a:xfrm>
            <a:off x="459537" y="3567523"/>
            <a:ext cx="8163137" cy="2247266"/>
            <a:chOff x="0" y="0"/>
            <a:chExt cx="6634111" cy="182673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E5D9B97-2BF3-41C4-9D5A-1512FF036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187575" cy="181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72D4E7-B1D0-4091-A97C-098710F9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307" y="10632"/>
              <a:ext cx="2187575" cy="181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B722F48-8983-4026-874E-32504CFD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0358" y="10629"/>
              <a:ext cx="2253753" cy="18065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6D1DF8-0708-453C-B3FB-DBC31482E139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6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85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Recoloring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40" y="1325750"/>
            <a:ext cx="8406332" cy="41044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First, for pixels covered by the user’s scribbles, the final color should be the color of the scribble.</a:t>
            </a:r>
          </a:p>
          <a:p>
            <a:pPr>
              <a:lnSpc>
                <a:spcPct val="150000"/>
              </a:lnSpc>
            </a:pPr>
            <a:r>
              <a:rPr lang="en-US" altLang="ko-KR" sz="2200" dirty="0"/>
              <a:t>Second, for pixels outside the mask, the color should be the same as the original color.</a:t>
            </a:r>
          </a:p>
          <a:p>
            <a:pPr>
              <a:lnSpc>
                <a:spcPct val="150000"/>
              </a:lnSpc>
            </a:pPr>
            <a:r>
              <a:rPr lang="en-US" altLang="ko-KR" sz="2200" dirty="0"/>
              <a:t>between pixels is based not only on similarity of their intensities, but also on the similarity of their colors in the original image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1A045DC-F566-41C9-A230-167C83E31E12}"/>
              </a:ext>
            </a:extLst>
          </p:cNvPr>
          <p:cNvGrpSpPr/>
          <p:nvPr/>
        </p:nvGrpSpPr>
        <p:grpSpPr>
          <a:xfrm>
            <a:off x="360016" y="4795728"/>
            <a:ext cx="6492460" cy="1669880"/>
            <a:chOff x="0" y="0"/>
            <a:chExt cx="6942588" cy="1785620"/>
          </a:xfrm>
        </p:grpSpPr>
        <p:pic>
          <p:nvPicPr>
            <p:cNvPr id="24" name="그림 23" descr="https://www.cs.huji.ac.il/~yweiss/Colorization/cngColor/chair_res.png">
              <a:extLst>
                <a:ext uri="{FF2B5EF4-FFF2-40B4-BE49-F238E27FC236}">
                  <a16:creationId xmlns:a16="http://schemas.microsoft.com/office/drawing/2014/main" id="{65420B6E-9F6B-474C-B13C-C8FA449E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6428" y="0"/>
              <a:ext cx="2296160" cy="1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그림 24" descr="https://www.cs.huji.ac.il/~yweiss/Colorization/cngColor/chair.png">
              <a:extLst>
                <a:ext uri="{FF2B5EF4-FFF2-40B4-BE49-F238E27FC236}">
                  <a16:creationId xmlns:a16="http://schemas.microsoft.com/office/drawing/2014/main" id="{4CCB1CFE-733B-4B69-971F-A01114876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96160" cy="1785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그림 25" descr="https://www.cs.huji.ac.il/~yweiss/Colorization/cngColor/chair_m.png">
              <a:extLst>
                <a:ext uri="{FF2B5EF4-FFF2-40B4-BE49-F238E27FC236}">
                  <a16:creationId xmlns:a16="http://schemas.microsoft.com/office/drawing/2014/main" id="{62776086-576F-4DF5-89CF-2E0590879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8530" y="0"/>
              <a:ext cx="2296795" cy="1785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58735D-13B7-4D34-8351-BA2B32AB80E2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6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57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Zhang colorization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A8DC6AC-0B64-498B-B1E6-331373683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40" y="1325750"/>
            <a:ext cx="8406332" cy="41044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/>
              <a:t>The system is implemented as a feed-forward pass in a CNN at test time and is trained on over a million color images. </a:t>
            </a:r>
          </a:p>
          <a:p>
            <a:pPr>
              <a:lnSpc>
                <a:spcPct val="150000"/>
              </a:lnSpc>
            </a:pPr>
            <a:r>
              <a:rPr lang="en-US" altLang="ko-KR" sz="2100" dirty="0"/>
              <a:t>We evaluate our algorithm using a "colorization Turing test," asking human participants to choose between a generated and ground truth color image.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D984AE-879C-47A0-9A9D-07E922F7F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40" y="4322564"/>
            <a:ext cx="3086343" cy="20642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16E5CA-FFDA-4AD9-978B-1EE70A853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104" y="4322405"/>
            <a:ext cx="2880320" cy="209001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D4C0E4-9A0C-463D-B744-01D011E20EC8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5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9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55440" y="332656"/>
            <a:ext cx="571676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ko-KR" sz="2800" spc="-300" dirty="0">
                <a:solidFill>
                  <a:srgbClr val="00B0F0"/>
                </a:solidFill>
              </a:rPr>
              <a:t>Editing colors in a video using Premiere Pro</a:t>
            </a:r>
            <a:endParaRPr lang="ko-KR" altLang="en-US" sz="28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880145"/>
            <a:ext cx="7632848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6588224" y="332656"/>
            <a:ext cx="180020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dirty="0">
                <a:solidFill>
                  <a:srgbClr val="00B0F0"/>
                </a:solidFill>
              </a:rPr>
              <a:t>Swift Video Coloring</a:t>
            </a:r>
            <a:b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졸업작품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7" name="PremierePro">
            <a:hlinkClick r:id="" action="ppaction://media"/>
            <a:extLst>
              <a:ext uri="{FF2B5EF4-FFF2-40B4-BE49-F238E27FC236}">
                <a16:creationId xmlns:a16="http://schemas.microsoft.com/office/drawing/2014/main" id="{E312C658-4718-4D4A-B23F-78123E242A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536" y="1208193"/>
            <a:ext cx="8240836" cy="4635376"/>
          </a:xfr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576034-732B-4B45-B357-94DCC3CEC82D}"/>
              </a:ext>
            </a:extLst>
          </p:cNvPr>
          <p:cNvSpPr/>
          <p:nvPr/>
        </p:nvSpPr>
        <p:spPr>
          <a:xfrm>
            <a:off x="6726704" y="4869160"/>
            <a:ext cx="3323439" cy="2512844"/>
          </a:xfrm>
          <a:prstGeom prst="rect">
            <a:avLst/>
          </a:prstGeom>
          <a:blipFill dpi="0" rotWithShape="1">
            <a:blip r:embed="rId6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76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3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1346</Words>
  <Application>Microsoft Office PowerPoint</Application>
  <PresentationFormat>화면 슬라이드 쇼(4:3)</PresentationFormat>
  <Paragraphs>246</Paragraphs>
  <Slides>23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Noto Sans Korean Bold</vt:lpstr>
      <vt:lpstr>Noto Sans Korean Medium</vt:lpstr>
      <vt:lpstr>Noto Sans Korean Regular</vt:lpstr>
      <vt:lpstr>굴림</vt:lpstr>
      <vt:lpstr>맑은 고딕</vt:lpstr>
      <vt:lpstr>Arial</vt:lpstr>
      <vt:lpstr>Office 테마</vt:lpstr>
      <vt:lpstr>Swift Video Coloring 졸업 작품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엄 정아</cp:lastModifiedBy>
  <cp:revision>48</cp:revision>
  <dcterms:created xsi:type="dcterms:W3CDTF">2014-08-30T22:01:36Z</dcterms:created>
  <dcterms:modified xsi:type="dcterms:W3CDTF">2019-06-16T13:02:28Z</dcterms:modified>
</cp:coreProperties>
</file>